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6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5502-A13D-435D-8BC6-FA63FED73ADC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167C-E189-49C6-A155-F4DAF7B827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4429156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Multi-Criteria Selection of Operational Parameters of Hydromechanical </a:t>
            </a:r>
            <a:r>
              <a:rPr lang="en-US" dirty="0" smtClean="0"/>
              <a:t>Extrusion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(Многокритериальный выбор технологических параметров гидромеханического выдавливания)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S. V. </a:t>
            </a:r>
            <a:r>
              <a:rPr lang="en-US" dirty="0" err="1" smtClean="0">
                <a:solidFill>
                  <a:schemeClr val="tx1"/>
                </a:solidFill>
              </a:rPr>
              <a:t>Byvaltsev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A. G. </a:t>
            </a:r>
            <a:r>
              <a:rPr lang="en-US" dirty="0" err="1" smtClean="0">
                <a:solidFill>
                  <a:schemeClr val="tx1"/>
                </a:solidFill>
              </a:rPr>
              <a:t>Zalazinsky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O. Yu. </a:t>
            </a:r>
            <a:r>
              <a:rPr lang="en-US" dirty="0" err="1" smtClean="0">
                <a:solidFill>
                  <a:schemeClr val="tx1"/>
                </a:solidFill>
              </a:rPr>
              <a:t>Agapitova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and V. G. </a:t>
            </a:r>
            <a:r>
              <a:rPr lang="en-US" dirty="0" err="1" smtClean="0">
                <a:solidFill>
                  <a:schemeClr val="tx1"/>
                </a:solidFill>
              </a:rPr>
              <a:t>Titov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diagram of the for implementing the </a:t>
            </a:r>
            <a:r>
              <a:rPr lang="en-US" dirty="0" smtClean="0"/>
              <a:t>Hydromechanical Extrusion </a:t>
            </a:r>
            <a:r>
              <a:rPr lang="en-US" dirty="0" smtClean="0"/>
              <a:t>process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09817"/>
            <a:ext cx="8229600" cy="290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35782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</a:t>
            </a:r>
            <a:r>
              <a:rPr lang="en-US" dirty="0"/>
              <a:t>– punch; 2 – pressure pad; 3 – liner; 4 – cylinder; 5 – container; </a:t>
            </a:r>
            <a:endParaRPr lang="ru-RU" dirty="0" smtClean="0"/>
          </a:p>
          <a:p>
            <a:r>
              <a:rPr lang="en-US" dirty="0" smtClean="0"/>
              <a:t>6 </a:t>
            </a:r>
            <a:r>
              <a:rPr lang="en-US" dirty="0"/>
              <a:t>– </a:t>
            </a:r>
            <a:r>
              <a:rPr lang="en-US" dirty="0" err="1"/>
              <a:t>viscoplastic</a:t>
            </a:r>
            <a:r>
              <a:rPr lang="en-US" dirty="0"/>
              <a:t> material; 7 – gasket; 8 – die; 9 – spacer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10 </a:t>
            </a:r>
            <a:r>
              <a:rPr lang="en-US" dirty="0"/>
              <a:t>– extruded part of the workpiece; 11 – extrusion </a:t>
            </a:r>
            <a:r>
              <a:rPr lang="en-US" dirty="0" smtClean="0"/>
              <a:t>discard;</a:t>
            </a:r>
            <a:endParaRPr lang="ru-RU" dirty="0" smtClean="0"/>
          </a:p>
          <a:p>
            <a:r>
              <a:rPr lang="en-US" dirty="0" smtClean="0"/>
              <a:t>12 </a:t>
            </a:r>
            <a:r>
              <a:rPr lang="en-US" dirty="0"/>
              <a:t>– another workpiece; 13 – end of the workpiece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dirty="0"/>
              <a:t>Some results of the stress analysis and the strain analysis performed by DEFORM-2D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90718"/>
            <a:ext cx="8229600" cy="274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results of the simulation exercise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3566"/>
            <a:ext cx="8229600" cy="313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quality criteria for workpieces and products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9765"/>
            <a:ext cx="8229600" cy="360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 </a:t>
            </a:r>
            <a:r>
              <a:rPr lang="en-US" dirty="0"/>
              <a:t>of the expert system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29600" cy="30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315309" cy="11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Multi-Criteria Selection of Operational Parameters of Hydromechanical Extrusion  (Многокритериальный выбор технологических параметров гидромеханического выдавливания)</vt:lpstr>
      <vt:lpstr>The diagram of the for implementing the Hydromechanical Extrusion process</vt:lpstr>
      <vt:lpstr>Some results of the stress analysis and the strain analysis performed by DEFORM-2D</vt:lpstr>
      <vt:lpstr>The results of the simulation exercise</vt:lpstr>
      <vt:lpstr>The quality criteria for workpieces and products</vt:lpstr>
      <vt:lpstr>Some results of the expert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Multi-Criteria Selection of Operational Parameters of Hydromechanical Extrusion  (Многокритериальный выбор технологических параметров гидромеханического выдавливания)</dc:title>
  <dc:creator>Админ</dc:creator>
  <cp:lastModifiedBy>Админ</cp:lastModifiedBy>
  <cp:revision>4</cp:revision>
  <dcterms:created xsi:type="dcterms:W3CDTF">2020-10-27T08:15:05Z</dcterms:created>
  <dcterms:modified xsi:type="dcterms:W3CDTF">2020-10-27T08:40:03Z</dcterms:modified>
</cp:coreProperties>
</file>