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38" d="100"/>
          <a:sy n="38" d="100"/>
        </p:scale>
        <p:origin x="13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04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mailto:hakimov@anrb.ru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806499"/>
            <a:ext cx="6149975" cy="294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163830" algn="ctr">
              <a:lnSpc>
                <a:spcPts val="1380"/>
              </a:lnSpc>
            </a:pPr>
            <a:r>
              <a:rPr sz="1200" b="1" dirty="0">
                <a:latin typeface="Times New Roman"/>
                <a:cs typeface="Times New Roman"/>
              </a:rPr>
              <a:t>СПЕКТР </a:t>
            </a:r>
            <a:r>
              <a:rPr sz="1200" b="1" spc="-10" dirty="0">
                <a:latin typeface="Times New Roman"/>
                <a:cs typeface="Times New Roman"/>
              </a:rPr>
              <a:t>Ч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ТОТ </a:t>
            </a:r>
            <a:r>
              <a:rPr sz="1200" b="1" spc="-20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5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Р</a:t>
            </a:r>
            <a:r>
              <a:rPr sz="1200" b="1" spc="10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-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 НАНО Р</a:t>
            </a:r>
            <a:r>
              <a:rPr sz="1200" b="1" spc="-10" dirty="0">
                <a:latin typeface="Times New Roman"/>
                <a:cs typeface="Times New Roman"/>
              </a:rPr>
              <a:t>ЕЗ</a:t>
            </a:r>
            <a:r>
              <a:rPr sz="1200" b="1" dirty="0">
                <a:latin typeface="Times New Roman"/>
                <a:cs typeface="Times New Roman"/>
              </a:rPr>
              <a:t>ОНАТОРА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 ИЗОЛ</a:t>
            </a:r>
            <a:r>
              <a:rPr sz="1200" b="1" spc="-10" dirty="0">
                <a:latin typeface="Times New Roman"/>
                <a:cs typeface="Times New Roman"/>
              </a:rPr>
              <a:t>И</a:t>
            </a:r>
            <a:r>
              <a:rPr sz="1200" b="1" dirty="0">
                <a:latin typeface="Times New Roman"/>
                <a:cs typeface="Times New Roman"/>
              </a:rPr>
              <a:t>РОВАННЫ</a:t>
            </a:r>
            <a:r>
              <a:rPr sz="1200" b="1" spc="-5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И ОТ ВНЕШН</a:t>
            </a:r>
            <a:r>
              <a:rPr sz="1200" b="1" spc="-10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Й СРЕДЫ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КР</a:t>
            </a:r>
            <a:r>
              <a:rPr sz="1200" b="1" spc="5" dirty="0">
                <a:latin typeface="Times New Roman"/>
                <a:cs typeface="Times New Roman"/>
              </a:rPr>
              <a:t>О</a:t>
            </a:r>
            <a:r>
              <a:rPr sz="1200" b="1" spc="-5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КА</a:t>
            </a:r>
            <a:r>
              <a:rPr sz="1200" b="1" spc="-10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endParaRPr sz="1200" dirty="0">
              <a:latin typeface="Times New Roman"/>
              <a:cs typeface="Times New Roman"/>
            </a:endParaRPr>
          </a:p>
          <a:p>
            <a:pPr marL="445134" algn="ctr">
              <a:lnSpc>
                <a:spcPts val="1315"/>
              </a:lnSpc>
            </a:pP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ки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ов 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.Г.</a:t>
            </a:r>
          </a:p>
          <a:p>
            <a:pPr marL="446405" algn="ctr">
              <a:lnSpc>
                <a:spcPts val="1380"/>
              </a:lnSpc>
            </a:pPr>
            <a:r>
              <a:rPr sz="1200" i="1" dirty="0">
                <a:latin typeface="Times New Roman"/>
                <a:cs typeface="Times New Roman"/>
              </a:rPr>
              <a:t>И</a:t>
            </a:r>
            <a:r>
              <a:rPr sz="1200" i="1" spc="-10" dirty="0">
                <a:latin typeface="Times New Roman"/>
                <a:cs typeface="Times New Roman"/>
              </a:rPr>
              <a:t>М</a:t>
            </a:r>
            <a:r>
              <a:rPr sz="1200" i="1" spc="-5" dirty="0">
                <a:latin typeface="Times New Roman"/>
                <a:cs typeface="Times New Roman"/>
              </a:rPr>
              <a:t>е</a:t>
            </a:r>
            <a:r>
              <a:rPr sz="1200" i="1" dirty="0">
                <a:latin typeface="Times New Roman"/>
                <a:cs typeface="Times New Roman"/>
              </a:rPr>
              <a:t>х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им. Р.Р.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М</a:t>
            </a:r>
            <a:r>
              <a:rPr sz="1200" i="1" dirty="0">
                <a:latin typeface="Times New Roman"/>
                <a:cs typeface="Times New Roman"/>
              </a:rPr>
              <a:t>а</a:t>
            </a:r>
            <a:r>
              <a:rPr sz="1200" i="1" spc="-5" dirty="0">
                <a:latin typeface="Times New Roman"/>
                <a:cs typeface="Times New Roman"/>
              </a:rPr>
              <a:t>в</a:t>
            </a:r>
            <a:r>
              <a:rPr sz="1200" i="1" spc="5" dirty="0">
                <a:latin typeface="Times New Roman"/>
                <a:cs typeface="Times New Roman"/>
              </a:rPr>
              <a:t>л</a:t>
            </a:r>
            <a:r>
              <a:rPr sz="1200" i="1" dirty="0">
                <a:latin typeface="Times New Roman"/>
                <a:cs typeface="Times New Roman"/>
              </a:rPr>
              <a:t>юто</a:t>
            </a:r>
            <a:r>
              <a:rPr sz="1200" i="1" spc="-10" dirty="0">
                <a:latin typeface="Times New Roman"/>
                <a:cs typeface="Times New Roman"/>
              </a:rPr>
              <a:t>в</a:t>
            </a:r>
            <a:r>
              <a:rPr sz="1200" i="1" dirty="0">
                <a:latin typeface="Times New Roman"/>
                <a:cs typeface="Times New Roman"/>
              </a:rPr>
              <a:t>а У</a:t>
            </a:r>
            <a:r>
              <a:rPr sz="1200" i="1" spc="-10" dirty="0">
                <a:latin typeface="Times New Roman"/>
                <a:cs typeface="Times New Roman"/>
              </a:rPr>
              <a:t>Ф</a:t>
            </a:r>
            <a:r>
              <a:rPr sz="1200" i="1" spc="5" dirty="0">
                <a:latin typeface="Times New Roman"/>
                <a:cs typeface="Times New Roman"/>
              </a:rPr>
              <a:t>И</a:t>
            </a:r>
            <a:r>
              <a:rPr sz="1200" i="1" dirty="0">
                <a:latin typeface="Times New Roman"/>
                <a:cs typeface="Times New Roman"/>
              </a:rPr>
              <a:t>Ц </a:t>
            </a:r>
            <a:r>
              <a:rPr sz="1200" i="1" spc="-5" dirty="0">
                <a:latin typeface="Times New Roman"/>
                <a:cs typeface="Times New Roman"/>
              </a:rPr>
              <a:t>Р</a:t>
            </a:r>
            <a:r>
              <a:rPr sz="1200" i="1" dirty="0">
                <a:latin typeface="Times New Roman"/>
                <a:cs typeface="Times New Roman"/>
              </a:rPr>
              <a:t>АН, 71, пр</a:t>
            </a:r>
            <a:r>
              <a:rPr sz="1200" i="1" spc="5" dirty="0">
                <a:latin typeface="Times New Roman"/>
                <a:cs typeface="Times New Roman"/>
              </a:rPr>
              <a:t>-</a:t>
            </a:r>
            <a:r>
              <a:rPr sz="1200" i="1" dirty="0">
                <a:latin typeface="Times New Roman"/>
                <a:cs typeface="Times New Roman"/>
              </a:rPr>
              <a:t>т </a:t>
            </a:r>
            <a:r>
              <a:rPr sz="1200" i="1" spc="-5" dirty="0">
                <a:latin typeface="Times New Roman"/>
                <a:cs typeface="Times New Roman"/>
              </a:rPr>
              <a:t>О</a:t>
            </a:r>
            <a:r>
              <a:rPr sz="1200" i="1" dirty="0">
                <a:latin typeface="Times New Roman"/>
                <a:cs typeface="Times New Roman"/>
              </a:rPr>
              <a:t>ктя</a:t>
            </a:r>
            <a:r>
              <a:rPr sz="1200" i="1" spc="-5" dirty="0">
                <a:latin typeface="Times New Roman"/>
                <a:cs typeface="Times New Roman"/>
              </a:rPr>
              <a:t>б</a:t>
            </a:r>
            <a:r>
              <a:rPr sz="1200" i="1" dirty="0">
                <a:latin typeface="Times New Roman"/>
                <a:cs typeface="Times New Roman"/>
              </a:rPr>
              <a:t>р</a:t>
            </a:r>
            <a:r>
              <a:rPr sz="1200" i="1" spc="10" dirty="0">
                <a:latin typeface="Times New Roman"/>
                <a:cs typeface="Times New Roman"/>
              </a:rPr>
              <a:t>я</a:t>
            </a:r>
            <a:r>
              <a:rPr sz="1200" i="1" dirty="0">
                <a:latin typeface="Times New Roman"/>
                <a:cs typeface="Times New Roman"/>
              </a:rPr>
              <a:t>, Уф</a:t>
            </a:r>
            <a:r>
              <a:rPr sz="1200" i="1" spc="-5" dirty="0">
                <a:latin typeface="Times New Roman"/>
                <a:cs typeface="Times New Roman"/>
              </a:rPr>
              <a:t>а</a:t>
            </a:r>
            <a:r>
              <a:rPr sz="1200" i="1" dirty="0">
                <a:latin typeface="Times New Roman"/>
                <a:cs typeface="Times New Roman"/>
              </a:rPr>
              <a:t>, 450054, Ро</a:t>
            </a:r>
            <a:r>
              <a:rPr sz="1200" i="1" spc="-10" dirty="0">
                <a:latin typeface="Times New Roman"/>
                <a:cs typeface="Times New Roman"/>
              </a:rPr>
              <a:t>с</a:t>
            </a:r>
            <a:r>
              <a:rPr sz="1200" i="1" spc="-5" dirty="0">
                <a:latin typeface="Times New Roman"/>
                <a:cs typeface="Times New Roman"/>
              </a:rPr>
              <a:t>с</a:t>
            </a:r>
            <a:r>
              <a:rPr sz="1200" i="1" dirty="0">
                <a:latin typeface="Times New Roman"/>
                <a:cs typeface="Times New Roman"/>
              </a:rPr>
              <a:t>и</a:t>
            </a:r>
            <a:r>
              <a:rPr sz="1200" i="1" spc="5" dirty="0">
                <a:latin typeface="Times New Roman"/>
                <a:cs typeface="Times New Roman"/>
              </a:rPr>
              <a:t>я</a:t>
            </a:r>
            <a:r>
              <a:rPr sz="1200" i="1" dirty="0">
                <a:latin typeface="Times New Roman"/>
                <a:cs typeface="Times New Roman"/>
              </a:rPr>
              <a:t>,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sz="1200" i="1" dirty="0">
                <a:latin typeface="Times New Roman"/>
                <a:cs typeface="Times New Roman"/>
                <a:hlinkClick r:id="rId5"/>
              </a:rPr>
              <a:t>ha</a:t>
            </a:r>
            <a:r>
              <a:rPr sz="1200" i="1" spc="-5" dirty="0">
                <a:latin typeface="Times New Roman"/>
                <a:cs typeface="Times New Roman"/>
                <a:hlinkClick r:id="rId5"/>
              </a:rPr>
              <a:t>k</a:t>
            </a:r>
            <a:r>
              <a:rPr sz="1200" i="1" dirty="0">
                <a:latin typeface="Times New Roman"/>
                <a:cs typeface="Times New Roman"/>
                <a:hlinkClick r:id="rId5"/>
              </a:rPr>
              <a:t>imo</a:t>
            </a:r>
            <a:r>
              <a:rPr sz="1200" i="1" spc="-5" dirty="0">
                <a:latin typeface="Times New Roman"/>
                <a:cs typeface="Times New Roman"/>
                <a:hlinkClick r:id="rId5"/>
              </a:rPr>
              <a:t>v</a:t>
            </a:r>
            <a:r>
              <a:rPr sz="1200" i="1" dirty="0">
                <a:latin typeface="Times New Roman"/>
                <a:cs typeface="Times New Roman"/>
                <a:hlinkClick r:id="rId5"/>
              </a:rPr>
              <a:t>@anrb.ru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900"/>
              </a:lnSpc>
            </a:pPr>
            <a:r>
              <a:rPr sz="1200" dirty="0">
                <a:latin typeface="Times New Roman"/>
                <a:cs typeface="Times New Roman"/>
              </a:rPr>
              <a:t>Ср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ди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ного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нных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видов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2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нопл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нок,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проволок,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но- трубок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ож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1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ть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но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также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пол</a:t>
            </a:r>
            <a:r>
              <a:rPr sz="1200" spc="-10" dirty="0">
                <a:latin typeface="Times New Roman"/>
                <a:cs typeface="Times New Roman"/>
              </a:rPr>
              <a:t>ь</a:t>
            </a:r>
            <a:r>
              <a:rPr sz="1200" dirty="0">
                <a:latin typeface="Times New Roman"/>
                <a:cs typeface="Times New Roman"/>
              </a:rPr>
              <a:t>зов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ние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их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ачес</a:t>
            </a:r>
            <a:r>
              <a:rPr sz="1200" dirty="0">
                <a:latin typeface="Times New Roman"/>
                <a:cs typeface="Times New Roman"/>
              </a:rPr>
              <a:t>тве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кторов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оров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ии,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оло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ии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т.д.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[1,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2]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ае</a:t>
            </a:r>
            <a:r>
              <a:rPr sz="1200" dirty="0">
                <a:latin typeface="Times New Roman"/>
                <a:cs typeface="Times New Roman"/>
              </a:rPr>
              <a:t>тся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5" dirty="0">
                <a:latin typeface="Times New Roman"/>
                <a:cs typeface="Times New Roman"/>
              </a:rPr>
              <a:t>з</a:t>
            </a:r>
            <a:r>
              <a:rPr sz="1200" dirty="0">
                <a:latin typeface="Times New Roman"/>
                <a:cs typeface="Times New Roman"/>
              </a:rPr>
              <a:t>ор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тей,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вящ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нных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гл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ным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зом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кон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30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ь- ным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зон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торам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нопл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нопрово</a:t>
            </a:r>
            <a:r>
              <a:rPr sz="1200" spc="-15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ок.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Опр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ны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нные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час</a:t>
            </a:r>
            <a:r>
              <a:rPr sz="1200" dirty="0">
                <a:latin typeface="Times New Roman"/>
                <a:cs typeface="Times New Roman"/>
              </a:rPr>
              <a:t>то</a:t>
            </a:r>
            <a:r>
              <a:rPr sz="1200" spc="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ны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изг</a:t>
            </a:r>
            <a:r>
              <a:rPr sz="1200" spc="2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б- ных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ний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тора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пря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оугольным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поп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еч</a:t>
            </a:r>
            <a:r>
              <a:rPr sz="1200" dirty="0">
                <a:latin typeface="Times New Roman"/>
                <a:cs typeface="Times New Roman"/>
              </a:rPr>
              <a:t>ным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Учитыв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тся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рх- 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ый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эффе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т,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обу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ловл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1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ый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ви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м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ния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за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зно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 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площ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5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уклой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вогнутой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рхно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тей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зон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тор</a:t>
            </a:r>
            <a:r>
              <a:rPr sz="1200" spc="1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Эта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зно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ть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воз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ик</a:t>
            </a:r>
            <a:r>
              <a:rPr sz="1200" spc="-5" dirty="0">
                <a:latin typeface="Times New Roman"/>
                <a:cs typeface="Times New Roman"/>
              </a:rPr>
              <a:t>ае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форм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ции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зги- б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ля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тся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ктр 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час</a:t>
            </a:r>
            <a:r>
              <a:rPr sz="1200" dirty="0">
                <a:latin typeface="Times New Roman"/>
                <a:cs typeface="Times New Roman"/>
              </a:rPr>
              <a:t>тот 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том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я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се</a:t>
            </a:r>
            <a:r>
              <a:rPr sz="1200" dirty="0">
                <a:latin typeface="Times New Roman"/>
                <a:cs typeface="Times New Roman"/>
              </a:rPr>
              <a:t>вой 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илы,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я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 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ле</a:t>
            </a:r>
            <a:r>
              <a:rPr sz="1200" dirty="0">
                <a:latin typeface="Times New Roman"/>
                <a:cs typeface="Times New Roman"/>
              </a:rPr>
              <a:t>ния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крив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зны 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е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вой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нии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теориям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лок 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</a:t>
            </a:r>
            <a:r>
              <a:rPr sz="1200" dirty="0">
                <a:latin typeface="Times New Roman"/>
                <a:cs typeface="Times New Roman"/>
              </a:rPr>
              <a:t>рнулл</a:t>
            </a:r>
            <a:r>
              <a:rPr sz="1200" spc="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–Эйл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ра 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Ти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ош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ко (</a:t>
            </a:r>
            <a:r>
              <a:rPr sz="1200" spc="-5" dirty="0">
                <a:latin typeface="Times New Roman"/>
                <a:cs typeface="Times New Roman"/>
              </a:rPr>
              <a:t>Та</a:t>
            </a:r>
            <a:r>
              <a:rPr sz="1200" dirty="0">
                <a:latin typeface="Times New Roman"/>
                <a:cs typeface="Times New Roman"/>
              </a:rPr>
              <a:t>бл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ц</a:t>
            </a:r>
            <a:r>
              <a:rPr sz="1200" spc="-5" dirty="0">
                <a:latin typeface="Times New Roman"/>
                <a:cs typeface="Times New Roman"/>
              </a:rPr>
              <a:t>а)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350" baseline="3086" dirty="0">
                <a:latin typeface="Times New Roman"/>
                <a:cs typeface="Times New Roman"/>
              </a:rPr>
              <a:t>Та</a:t>
            </a:r>
            <a:r>
              <a:rPr sz="1350" spc="-7" baseline="3086" dirty="0">
                <a:latin typeface="Times New Roman"/>
                <a:cs typeface="Times New Roman"/>
              </a:rPr>
              <a:t>б</a:t>
            </a:r>
            <a:r>
              <a:rPr sz="1350" spc="-15" baseline="3086" dirty="0">
                <a:latin typeface="Times New Roman"/>
                <a:cs typeface="Times New Roman"/>
              </a:rPr>
              <a:t>л</a:t>
            </a:r>
            <a:r>
              <a:rPr sz="1350" baseline="3086" dirty="0">
                <a:latin typeface="Times New Roman"/>
                <a:cs typeface="Times New Roman"/>
              </a:rPr>
              <a:t>и</a:t>
            </a:r>
            <a:r>
              <a:rPr sz="1350" spc="-7" baseline="3086" dirty="0">
                <a:latin typeface="Times New Roman"/>
                <a:cs typeface="Times New Roman"/>
              </a:rPr>
              <a:t>ц</a:t>
            </a:r>
            <a:r>
              <a:rPr sz="1350" baseline="3086" dirty="0">
                <a:latin typeface="Times New Roman"/>
                <a:cs typeface="Times New Roman"/>
              </a:rPr>
              <a:t>а –</a:t>
            </a:r>
            <a:r>
              <a:rPr sz="1350" spc="7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Т</a:t>
            </a:r>
            <a:r>
              <a:rPr sz="1350" spc="7" baseline="3086" dirty="0">
                <a:latin typeface="Times New Roman"/>
                <a:cs typeface="Times New Roman"/>
              </a:rPr>
              <a:t>р</a:t>
            </a:r>
            <a:r>
              <a:rPr sz="1350" baseline="3086" dirty="0">
                <a:latin typeface="Times New Roman"/>
                <a:cs typeface="Times New Roman"/>
              </a:rPr>
              <a:t>и низшие</a:t>
            </a:r>
            <a:r>
              <a:rPr sz="1350" spc="-7" baseline="3086" dirty="0">
                <a:latin typeface="Times New Roman"/>
                <a:cs typeface="Times New Roman"/>
              </a:rPr>
              <a:t> с</a:t>
            </a:r>
            <a:r>
              <a:rPr sz="1350" spc="7" baseline="3086" dirty="0">
                <a:latin typeface="Times New Roman"/>
                <a:cs typeface="Times New Roman"/>
              </a:rPr>
              <a:t>о</a:t>
            </a:r>
            <a:r>
              <a:rPr sz="1350" baseline="3086" dirty="0">
                <a:latin typeface="Times New Roman"/>
                <a:cs typeface="Times New Roman"/>
              </a:rPr>
              <a:t>б</a:t>
            </a:r>
            <a:r>
              <a:rPr sz="1350" spc="-15" baseline="3086" dirty="0">
                <a:latin typeface="Times New Roman"/>
                <a:cs typeface="Times New Roman"/>
              </a:rPr>
              <a:t>с</a:t>
            </a:r>
            <a:r>
              <a:rPr sz="1350" baseline="3086" dirty="0">
                <a:latin typeface="Times New Roman"/>
                <a:cs typeface="Times New Roman"/>
              </a:rPr>
              <a:t>тв</a:t>
            </a:r>
            <a:r>
              <a:rPr sz="1350" spc="-15" baseline="3086" dirty="0">
                <a:latin typeface="Times New Roman"/>
                <a:cs typeface="Times New Roman"/>
              </a:rPr>
              <a:t>е</a:t>
            </a:r>
            <a:r>
              <a:rPr sz="1350" baseline="3086" dirty="0">
                <a:latin typeface="Times New Roman"/>
                <a:cs typeface="Times New Roman"/>
              </a:rPr>
              <a:t>н</a:t>
            </a:r>
            <a:r>
              <a:rPr sz="1350" spc="-7" baseline="3086" dirty="0">
                <a:latin typeface="Times New Roman"/>
                <a:cs typeface="Times New Roman"/>
              </a:rPr>
              <a:t>ны</a:t>
            </a:r>
            <a:r>
              <a:rPr sz="1350" baseline="3086" dirty="0">
                <a:latin typeface="Times New Roman"/>
                <a:cs typeface="Times New Roman"/>
              </a:rPr>
              <a:t>е</a:t>
            </a:r>
            <a:r>
              <a:rPr sz="1350" spc="-7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ч</a:t>
            </a:r>
            <a:r>
              <a:rPr sz="1350" spc="-7" baseline="3086" dirty="0">
                <a:latin typeface="Times New Roman"/>
                <a:cs typeface="Times New Roman"/>
              </a:rPr>
              <a:t>ас</a:t>
            </a:r>
            <a:r>
              <a:rPr sz="1350" baseline="3086" dirty="0">
                <a:latin typeface="Times New Roman"/>
                <a:cs typeface="Times New Roman"/>
              </a:rPr>
              <a:t>т</a:t>
            </a:r>
            <a:r>
              <a:rPr sz="1350" spc="7" baseline="3086" dirty="0">
                <a:latin typeface="Times New Roman"/>
                <a:cs typeface="Times New Roman"/>
              </a:rPr>
              <a:t>о</a:t>
            </a:r>
            <a:r>
              <a:rPr sz="1350" baseline="3086" dirty="0">
                <a:latin typeface="Times New Roman"/>
                <a:cs typeface="Times New Roman"/>
              </a:rPr>
              <a:t>ты</a:t>
            </a:r>
            <a:r>
              <a:rPr sz="1350" spc="7" baseline="3086" dirty="0">
                <a:latin typeface="Times New Roman"/>
                <a:cs typeface="Times New Roman"/>
              </a:rPr>
              <a:t> </a:t>
            </a:r>
            <a:r>
              <a:rPr sz="1350" i="1" baseline="3086" dirty="0">
                <a:latin typeface="Times New Roman"/>
                <a:cs typeface="Times New Roman"/>
              </a:rPr>
              <a:t>f</a:t>
            </a:r>
            <a:r>
              <a:rPr sz="600" dirty="0">
                <a:latin typeface="Times New Roman"/>
                <a:cs typeface="Times New Roman"/>
              </a:rPr>
              <a:t>1</a:t>
            </a:r>
            <a:r>
              <a:rPr sz="1350" baseline="3086" dirty="0">
                <a:latin typeface="Times New Roman"/>
                <a:cs typeface="Times New Roman"/>
              </a:rPr>
              <a:t>,</a:t>
            </a:r>
            <a:r>
              <a:rPr sz="1350" spc="7" baseline="3086" dirty="0">
                <a:latin typeface="Times New Roman"/>
                <a:cs typeface="Times New Roman"/>
              </a:rPr>
              <a:t> </a:t>
            </a:r>
            <a:r>
              <a:rPr sz="1350" i="1" baseline="3086" dirty="0">
                <a:latin typeface="Times New Roman"/>
                <a:cs typeface="Times New Roman"/>
              </a:rPr>
              <a:t>f</a:t>
            </a:r>
            <a:r>
              <a:rPr sz="600" dirty="0">
                <a:latin typeface="Times New Roman"/>
                <a:cs typeface="Times New Roman"/>
              </a:rPr>
              <a:t>2 </a:t>
            </a:r>
            <a:r>
              <a:rPr sz="600" spc="-75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и </a:t>
            </a:r>
            <a:r>
              <a:rPr sz="1350" i="1" baseline="3086" dirty="0">
                <a:latin typeface="Times New Roman"/>
                <a:cs typeface="Times New Roman"/>
              </a:rPr>
              <a:t>f</a:t>
            </a:r>
            <a:r>
              <a:rPr sz="600" dirty="0">
                <a:latin typeface="Times New Roman"/>
                <a:cs typeface="Times New Roman"/>
              </a:rPr>
              <a:t>3 </a:t>
            </a:r>
            <a:r>
              <a:rPr sz="600" spc="-75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д</a:t>
            </a:r>
            <a:r>
              <a:rPr sz="1350" spc="-15" baseline="3086" dirty="0">
                <a:latin typeface="Times New Roman"/>
                <a:cs typeface="Times New Roman"/>
              </a:rPr>
              <a:t>л</a:t>
            </a:r>
            <a:r>
              <a:rPr sz="1350" baseline="3086" dirty="0">
                <a:latin typeface="Times New Roman"/>
                <a:cs typeface="Times New Roman"/>
              </a:rPr>
              <a:t>я</a:t>
            </a:r>
            <a:r>
              <a:rPr sz="1350" spc="-7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н</a:t>
            </a:r>
            <a:r>
              <a:rPr sz="1350" spc="-15" baseline="3086" dirty="0">
                <a:latin typeface="Times New Roman"/>
                <a:cs typeface="Times New Roman"/>
              </a:rPr>
              <a:t>е</a:t>
            </a:r>
            <a:r>
              <a:rPr sz="1350" baseline="3086" dirty="0">
                <a:latin typeface="Times New Roman"/>
                <a:cs typeface="Times New Roman"/>
              </a:rPr>
              <a:t>н</a:t>
            </a:r>
            <a:r>
              <a:rPr sz="1350" spc="-15" baseline="3086" dirty="0">
                <a:latin typeface="Times New Roman"/>
                <a:cs typeface="Times New Roman"/>
              </a:rPr>
              <a:t>а</a:t>
            </a:r>
            <a:r>
              <a:rPr sz="1350" baseline="3086" dirty="0">
                <a:latin typeface="Times New Roman"/>
                <a:cs typeface="Times New Roman"/>
              </a:rPr>
              <a:t>пр</a:t>
            </a:r>
            <a:r>
              <a:rPr sz="1350" spc="7" baseline="3086" dirty="0">
                <a:latin typeface="Times New Roman"/>
                <a:cs typeface="Times New Roman"/>
              </a:rPr>
              <a:t>я</a:t>
            </a:r>
            <a:r>
              <a:rPr sz="1350" baseline="3086" dirty="0">
                <a:latin typeface="Times New Roman"/>
                <a:cs typeface="Times New Roman"/>
              </a:rPr>
              <a:t>же</a:t>
            </a:r>
            <a:r>
              <a:rPr sz="1350" spc="-7" baseline="3086" dirty="0">
                <a:latin typeface="Times New Roman"/>
                <a:cs typeface="Times New Roman"/>
              </a:rPr>
              <a:t>н</a:t>
            </a:r>
            <a:r>
              <a:rPr sz="1350" baseline="3086" dirty="0">
                <a:latin typeface="Times New Roman"/>
                <a:cs typeface="Times New Roman"/>
              </a:rPr>
              <a:t>н</a:t>
            </a:r>
            <a:r>
              <a:rPr sz="1350" spc="-15" baseline="3086" dirty="0">
                <a:latin typeface="Times New Roman"/>
                <a:cs typeface="Times New Roman"/>
              </a:rPr>
              <a:t>ы</a:t>
            </a:r>
            <a:r>
              <a:rPr sz="1350" baseline="3086" dirty="0">
                <a:latin typeface="Times New Roman"/>
                <a:cs typeface="Times New Roman"/>
              </a:rPr>
              <a:t>х</a:t>
            </a:r>
            <a:r>
              <a:rPr sz="1350" spc="7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н</a:t>
            </a:r>
            <a:r>
              <a:rPr sz="1350" spc="-15" baseline="3086" dirty="0">
                <a:latin typeface="Times New Roman"/>
                <a:cs typeface="Times New Roman"/>
              </a:rPr>
              <a:t>а</a:t>
            </a:r>
            <a:r>
              <a:rPr sz="1350" baseline="3086" dirty="0">
                <a:latin typeface="Times New Roman"/>
                <a:cs typeface="Times New Roman"/>
              </a:rPr>
              <a:t>ноб</a:t>
            </a:r>
            <a:r>
              <a:rPr sz="1350" spc="-15" baseline="3086" dirty="0">
                <a:latin typeface="Times New Roman"/>
                <a:cs typeface="Times New Roman"/>
              </a:rPr>
              <a:t>ал</a:t>
            </a:r>
            <a:r>
              <a:rPr sz="1350" spc="7" baseline="3086" dirty="0">
                <a:latin typeface="Times New Roman"/>
                <a:cs typeface="Times New Roman"/>
              </a:rPr>
              <a:t>о</a:t>
            </a:r>
            <a:r>
              <a:rPr sz="1350" spc="-15" baseline="3086" dirty="0">
                <a:latin typeface="Times New Roman"/>
                <a:cs typeface="Times New Roman"/>
              </a:rPr>
              <a:t>к</a:t>
            </a:r>
            <a:r>
              <a:rPr sz="1350" baseline="3086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932" y="6049948"/>
            <a:ext cx="6149340" cy="3869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300"/>
              </a:lnSpc>
            </a:pPr>
            <a:r>
              <a:rPr sz="1200" dirty="0">
                <a:latin typeface="Times New Roman"/>
                <a:cs typeface="Times New Roman"/>
              </a:rPr>
              <a:t>MD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это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зу</a:t>
            </a:r>
            <a:r>
              <a:rPr sz="1200" spc="-15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ьтаты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MD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ров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ния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10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кулярн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я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ам</a:t>
            </a:r>
            <a:r>
              <a:rPr sz="1200" dirty="0">
                <a:latin typeface="Times New Roman"/>
                <a:cs typeface="Times New Roman"/>
              </a:rPr>
              <a:t>ик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туре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4.2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</a:t>
            </a:r>
            <a:r>
              <a:rPr sz="800" i="1" dirty="0">
                <a:latin typeface="Times New Roman"/>
                <a:cs typeface="Times New Roman"/>
              </a:rPr>
              <a:t>B</a:t>
            </a:r>
            <a:r>
              <a:rPr sz="800" i="1" spc="-5" dirty="0">
                <a:latin typeface="Times New Roman"/>
                <a:cs typeface="Times New Roman"/>
              </a:rPr>
              <a:t>-</a:t>
            </a:r>
            <a:r>
              <a:rPr sz="800" i="1" dirty="0">
                <a:latin typeface="Times New Roman"/>
                <a:cs typeface="Times New Roman"/>
              </a:rPr>
              <a:t>E</a:t>
            </a:r>
            <a:r>
              <a:rPr sz="1800" baseline="4629" dirty="0">
                <a:latin typeface="Times New Roman"/>
                <a:cs typeface="Times New Roman"/>
              </a:rPr>
              <a:t>, 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</a:t>
            </a:r>
            <a:r>
              <a:rPr sz="800" i="1" dirty="0">
                <a:latin typeface="Times New Roman"/>
                <a:cs typeface="Times New Roman"/>
              </a:rPr>
              <a:t>T </a:t>
            </a:r>
            <a:r>
              <a:rPr sz="800" i="1" spc="-8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являют</a:t>
            </a:r>
            <a:r>
              <a:rPr sz="1800" spc="-7" baseline="4629" dirty="0">
                <a:latin typeface="Times New Roman"/>
                <a:cs typeface="Times New Roman"/>
              </a:rPr>
              <a:t>с</a:t>
            </a:r>
            <a:r>
              <a:rPr sz="1800" baseline="4629" dirty="0">
                <a:latin typeface="Times New Roman"/>
                <a:cs typeface="Times New Roman"/>
              </a:rPr>
              <a:t>я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р</a:t>
            </a:r>
            <a:r>
              <a:rPr sz="1800" spc="-7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зультата</a:t>
            </a:r>
            <a:r>
              <a:rPr sz="1800" spc="-15" baseline="4629" dirty="0">
                <a:latin typeface="Times New Roman"/>
                <a:cs typeface="Times New Roman"/>
              </a:rPr>
              <a:t>м</a:t>
            </a:r>
            <a:r>
              <a:rPr sz="1800" baseline="4629" dirty="0">
                <a:latin typeface="Times New Roman"/>
                <a:cs typeface="Times New Roman"/>
              </a:rPr>
              <a:t>и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р</a:t>
            </a:r>
            <a:r>
              <a:rPr sz="1800" spc="-7" baseline="4629" dirty="0">
                <a:latin typeface="Times New Roman"/>
                <a:cs typeface="Times New Roman"/>
              </a:rPr>
              <a:t>асче</a:t>
            </a:r>
            <a:r>
              <a:rPr sz="1800" baseline="4629" dirty="0">
                <a:latin typeface="Times New Roman"/>
                <a:cs typeface="Times New Roman"/>
              </a:rPr>
              <a:t>тов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б</a:t>
            </a:r>
            <a:r>
              <a:rPr sz="1800" spc="-7" baseline="4629" dirty="0">
                <a:latin typeface="Times New Roman"/>
                <a:cs typeface="Times New Roman"/>
              </a:rPr>
              <a:t>а</a:t>
            </a:r>
            <a:r>
              <a:rPr sz="1800" baseline="4629" dirty="0">
                <a:latin typeface="Times New Roman"/>
                <a:cs typeface="Times New Roman"/>
              </a:rPr>
              <a:t>л</a:t>
            </a:r>
            <a:r>
              <a:rPr sz="1800" spc="15" baseline="4629" dirty="0">
                <a:latin typeface="Times New Roman"/>
                <a:cs typeface="Times New Roman"/>
              </a:rPr>
              <a:t>о</a:t>
            </a:r>
            <a:r>
              <a:rPr sz="1800" baseline="4629" dirty="0">
                <a:latin typeface="Times New Roman"/>
                <a:cs typeface="Times New Roman"/>
              </a:rPr>
              <a:t>к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Бе</a:t>
            </a:r>
            <a:r>
              <a:rPr sz="1800" baseline="4629" dirty="0">
                <a:latin typeface="Times New Roman"/>
                <a:cs typeface="Times New Roman"/>
              </a:rPr>
              <a:t>рнулл</a:t>
            </a:r>
            <a:r>
              <a:rPr sz="1800" spc="7" baseline="4629" dirty="0">
                <a:latin typeface="Times New Roman"/>
                <a:cs typeface="Times New Roman"/>
              </a:rPr>
              <a:t>и</a:t>
            </a:r>
            <a:r>
              <a:rPr sz="1800" baseline="4629" dirty="0">
                <a:latin typeface="Times New Roman"/>
                <a:cs typeface="Times New Roman"/>
              </a:rPr>
              <a:t>–Эйл</a:t>
            </a:r>
            <a:r>
              <a:rPr sz="1800" spc="-7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ра</a:t>
            </a:r>
            <a:r>
              <a:rPr sz="1800" spc="2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и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spc="-22" baseline="4629" dirty="0">
                <a:latin typeface="Times New Roman"/>
                <a:cs typeface="Times New Roman"/>
              </a:rPr>
              <a:t>Т</a:t>
            </a:r>
            <a:r>
              <a:rPr sz="1800" baseline="4629" dirty="0">
                <a:latin typeface="Times New Roman"/>
                <a:cs typeface="Times New Roman"/>
              </a:rPr>
              <a:t>и</a:t>
            </a:r>
            <a:r>
              <a:rPr sz="1800" spc="-7" baseline="4629" dirty="0">
                <a:latin typeface="Times New Roman"/>
                <a:cs typeface="Times New Roman"/>
              </a:rPr>
              <a:t>м</a:t>
            </a:r>
            <a:r>
              <a:rPr sz="1800" baseline="4629" dirty="0">
                <a:latin typeface="Times New Roman"/>
                <a:cs typeface="Times New Roman"/>
              </a:rPr>
              <a:t>ош</a:t>
            </a:r>
            <a:r>
              <a:rPr sz="1800" spc="-7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нко.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П</a:t>
            </a:r>
            <a:r>
              <a:rPr sz="1800" spc="-15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рв</a:t>
            </a:r>
            <a:r>
              <a:rPr sz="1800" spc="-7" baseline="4629" dirty="0">
                <a:latin typeface="Times New Roman"/>
                <a:cs typeface="Times New Roman"/>
              </a:rPr>
              <a:t>ы</a:t>
            </a:r>
            <a:r>
              <a:rPr sz="1800" baseline="4629" dirty="0">
                <a:latin typeface="Times New Roman"/>
                <a:cs typeface="Times New Roman"/>
              </a:rPr>
              <a:t>е</a:t>
            </a:r>
            <a:r>
              <a:rPr sz="1800" spc="2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три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трочки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взяты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[</a:t>
            </a:r>
            <a:r>
              <a:rPr sz="1200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]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зультаты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взяты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[</a:t>
            </a:r>
            <a:r>
              <a:rPr sz="1200" dirty="0">
                <a:latin typeface="Times New Roman"/>
                <a:cs typeface="Times New Roman"/>
              </a:rPr>
              <a:t>4</a:t>
            </a:r>
            <a:r>
              <a:rPr sz="1200" spc="-5" dirty="0">
                <a:latin typeface="Times New Roman"/>
                <a:cs typeface="Times New Roman"/>
              </a:rPr>
              <a:t>]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асче</a:t>
            </a:r>
            <a:r>
              <a:rPr sz="1200" dirty="0">
                <a:latin typeface="Times New Roman"/>
                <a:cs typeface="Times New Roman"/>
              </a:rPr>
              <a:t>ты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ны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дующих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15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а- ме</a:t>
            </a:r>
            <a:r>
              <a:rPr sz="1200" dirty="0">
                <a:latin typeface="Times New Roman"/>
                <a:cs typeface="Times New Roman"/>
              </a:rPr>
              <a:t>тров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те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ы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[</a:t>
            </a:r>
            <a:r>
              <a:rPr sz="1200" dirty="0">
                <a:latin typeface="Times New Roman"/>
                <a:cs typeface="Times New Roman"/>
              </a:rPr>
              <a:t>3]: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spc="1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дуль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упруго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39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одуль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двига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том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коэффи</a:t>
            </a:r>
            <a:r>
              <a:rPr sz="1200" spc="10" dirty="0">
                <a:latin typeface="Times New Roman"/>
                <a:cs typeface="Times New Roman"/>
              </a:rPr>
              <a:t>ц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нта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 G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12.25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шир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сече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4.08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ыс</a:t>
            </a:r>
            <a:r>
              <a:rPr sz="1200" dirty="0">
                <a:latin typeface="Times New Roman"/>
                <a:cs typeface="Times New Roman"/>
              </a:rPr>
              <a:t>ота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h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4.08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</a:t>
            </a:r>
            <a:r>
              <a:rPr sz="1200" spc="-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L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49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пл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ь </a:t>
            </a:r>
            <a:r>
              <a:rPr sz="1200" spc="-5" dirty="0">
                <a:latin typeface="Times New Roman"/>
                <a:cs typeface="Times New Roman"/>
              </a:rPr>
              <a:t>ма</a:t>
            </a:r>
            <a:r>
              <a:rPr sz="1200" dirty="0">
                <a:latin typeface="Times New Roman"/>
                <a:cs typeface="Times New Roman"/>
              </a:rPr>
              <a:t>тери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ла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ρ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19300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10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/m</a:t>
            </a:r>
            <a:r>
              <a:rPr sz="1200" spc="7" baseline="31250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коэ</a:t>
            </a:r>
            <a:r>
              <a:rPr sz="1200" spc="-10" dirty="0">
                <a:latin typeface="Times New Roman"/>
                <a:cs typeface="Times New Roman"/>
              </a:rPr>
              <a:t>ф</a:t>
            </a:r>
            <a:r>
              <a:rPr sz="1200" dirty="0">
                <a:latin typeface="Times New Roman"/>
                <a:cs typeface="Times New Roman"/>
              </a:rPr>
              <a:t>ф</a:t>
            </a:r>
            <a:r>
              <a:rPr sz="1200" spc="-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ци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нт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асс</a:t>
            </a:r>
            <a:r>
              <a:rPr sz="1200" dirty="0">
                <a:latin typeface="Times New Roman"/>
                <a:cs typeface="Times New Roman"/>
              </a:rPr>
              <a:t>она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ν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0.44,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ил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тяжен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я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не</a:t>
            </a:r>
            <a:r>
              <a:rPr sz="1200" dirty="0">
                <a:latin typeface="Times New Roman"/>
                <a:cs typeface="Times New Roman"/>
              </a:rPr>
              <a:t>е </a:t>
            </a:r>
            <a:r>
              <a:rPr sz="1800" baseline="4629" dirty="0">
                <a:latin typeface="Times New Roman"/>
                <a:cs typeface="Times New Roman"/>
              </a:rPr>
              <a:t>д</a:t>
            </a:r>
            <a:r>
              <a:rPr sz="1800" spc="-7" baseline="4629" dirty="0">
                <a:latin typeface="Times New Roman"/>
                <a:cs typeface="Times New Roman"/>
              </a:rPr>
              <a:t>а</a:t>
            </a:r>
            <a:r>
              <a:rPr sz="1800" baseline="4629" dirty="0">
                <a:latin typeface="Times New Roman"/>
                <a:cs typeface="Times New Roman"/>
              </a:rPr>
              <a:t>вл</a:t>
            </a:r>
            <a:r>
              <a:rPr sz="1800" spc="-15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ние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i="1" baseline="4629" dirty="0">
                <a:latin typeface="Times New Roman"/>
                <a:cs typeface="Times New Roman"/>
              </a:rPr>
              <a:t>p</a:t>
            </a:r>
            <a:r>
              <a:rPr sz="800" i="1" dirty="0">
                <a:latin typeface="Times New Roman"/>
                <a:cs typeface="Times New Roman"/>
              </a:rPr>
              <a:t>m </a:t>
            </a:r>
            <a:r>
              <a:rPr sz="800" i="1" spc="-1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=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0.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Р</a:t>
            </a:r>
            <a:r>
              <a:rPr sz="1800" spc="-7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зультаты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р</a:t>
            </a:r>
            <a:r>
              <a:rPr sz="1800" spc="-7" baseline="4629" dirty="0">
                <a:latin typeface="Times New Roman"/>
                <a:cs typeface="Times New Roman"/>
              </a:rPr>
              <a:t>ас</a:t>
            </a:r>
            <a:r>
              <a:rPr sz="1800" spc="7" baseline="4629" dirty="0">
                <a:latin typeface="Times New Roman"/>
                <a:cs typeface="Times New Roman"/>
              </a:rPr>
              <a:t>ч</a:t>
            </a:r>
            <a:r>
              <a:rPr sz="1800" spc="-7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та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по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spc="7" baseline="4629" dirty="0">
                <a:latin typeface="Times New Roman"/>
                <a:cs typeface="Times New Roman"/>
              </a:rPr>
              <a:t>ч</a:t>
            </a:r>
            <a:r>
              <a:rPr sz="1800" spc="-7" baseline="4629" dirty="0">
                <a:latin typeface="Times New Roman"/>
                <a:cs typeface="Times New Roman"/>
              </a:rPr>
              <a:t>ас</a:t>
            </a:r>
            <a:r>
              <a:rPr sz="1800" baseline="4629" dirty="0">
                <a:latin typeface="Times New Roman"/>
                <a:cs typeface="Times New Roman"/>
              </a:rPr>
              <a:t>т</a:t>
            </a:r>
            <a:r>
              <a:rPr sz="1800" spc="15" baseline="4629" dirty="0">
                <a:latin typeface="Times New Roman"/>
                <a:cs typeface="Times New Roman"/>
              </a:rPr>
              <a:t>о</a:t>
            </a:r>
            <a:r>
              <a:rPr sz="1800" baseline="4629" dirty="0">
                <a:latin typeface="Times New Roman"/>
                <a:cs typeface="Times New Roman"/>
              </a:rPr>
              <a:t>т</a:t>
            </a:r>
            <a:r>
              <a:rPr sz="1800" spc="7" baseline="4629" dirty="0">
                <a:latin typeface="Times New Roman"/>
                <a:cs typeface="Times New Roman"/>
              </a:rPr>
              <a:t>н</a:t>
            </a:r>
            <a:r>
              <a:rPr sz="1800" baseline="4629" dirty="0">
                <a:latin typeface="Times New Roman"/>
                <a:cs typeface="Times New Roman"/>
              </a:rPr>
              <a:t>о</a:t>
            </a:r>
            <a:r>
              <a:rPr sz="1800" spc="-7" baseline="4629" dirty="0">
                <a:latin typeface="Times New Roman"/>
                <a:cs typeface="Times New Roman"/>
              </a:rPr>
              <a:t>м</a:t>
            </a:r>
            <a:r>
              <a:rPr sz="1800" baseline="4629" dirty="0">
                <a:latin typeface="Times New Roman"/>
                <a:cs typeface="Times New Roman"/>
              </a:rPr>
              <a:t>у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ур</a:t>
            </a:r>
            <a:r>
              <a:rPr sz="1800" spc="-7" baseline="4629" dirty="0">
                <a:latin typeface="Times New Roman"/>
                <a:cs typeface="Times New Roman"/>
              </a:rPr>
              <a:t>а</a:t>
            </a:r>
            <a:r>
              <a:rPr sz="1800" baseline="4629" dirty="0">
                <a:latin typeface="Times New Roman"/>
                <a:cs typeface="Times New Roman"/>
              </a:rPr>
              <a:t>вн</a:t>
            </a:r>
            <a:r>
              <a:rPr sz="1800" spc="-7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нию</a:t>
            </a:r>
            <a:r>
              <a:rPr sz="1800" spc="14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для</a:t>
            </a:r>
            <a:r>
              <a:rPr sz="1800" spc="12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б</a:t>
            </a:r>
            <a:r>
              <a:rPr sz="1800" spc="-7" baseline="4629" dirty="0">
                <a:latin typeface="Times New Roman"/>
                <a:cs typeface="Times New Roman"/>
              </a:rPr>
              <a:t>а</a:t>
            </a:r>
            <a:r>
              <a:rPr sz="1800" baseline="4629" dirty="0">
                <a:latin typeface="Times New Roman"/>
                <a:cs typeface="Times New Roman"/>
              </a:rPr>
              <a:t>лки</a:t>
            </a:r>
            <a:r>
              <a:rPr sz="1800" spc="14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Б</a:t>
            </a:r>
            <a:r>
              <a:rPr sz="1800" spc="22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рнулл</a:t>
            </a:r>
            <a:r>
              <a:rPr sz="1800" spc="15" baseline="4629" dirty="0">
                <a:latin typeface="Times New Roman"/>
                <a:cs typeface="Times New Roman"/>
              </a:rPr>
              <a:t>и</a:t>
            </a:r>
            <a:r>
              <a:rPr sz="1800" baseline="4629" dirty="0">
                <a:latin typeface="Times New Roman"/>
                <a:cs typeface="Times New Roman"/>
              </a:rPr>
              <a:t>–Э</a:t>
            </a:r>
            <a:r>
              <a:rPr sz="1800" spc="-15" baseline="4629" dirty="0">
                <a:latin typeface="Times New Roman"/>
                <a:cs typeface="Times New Roman"/>
              </a:rPr>
              <a:t>й</a:t>
            </a:r>
            <a:r>
              <a:rPr sz="1800" baseline="4629" dirty="0">
                <a:latin typeface="Times New Roman"/>
                <a:cs typeface="Times New Roman"/>
              </a:rPr>
              <a:t>л</a:t>
            </a:r>
            <a:r>
              <a:rPr sz="1800" spc="-7" baseline="4629" dirty="0">
                <a:latin typeface="Times New Roman"/>
                <a:cs typeface="Times New Roman"/>
              </a:rPr>
              <a:t>е</a:t>
            </a:r>
            <a:r>
              <a:rPr sz="1800" baseline="4629" dirty="0">
                <a:latin typeface="Times New Roman"/>
                <a:cs typeface="Times New Roman"/>
              </a:rPr>
              <a:t>ра </a:t>
            </a:r>
            <a:r>
              <a:rPr sz="1200" dirty="0">
                <a:latin typeface="Times New Roman"/>
                <a:cs typeface="Times New Roman"/>
              </a:rPr>
              <a:t>приводятся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тро</a:t>
            </a:r>
            <a:r>
              <a:rPr sz="1200" spc="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е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табл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цы.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Уч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и,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обу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ловл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нной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поворотом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оп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еч</a:t>
            </a:r>
            <a:r>
              <a:rPr sz="1200" dirty="0">
                <a:latin typeface="Times New Roman"/>
                <a:cs typeface="Times New Roman"/>
              </a:rPr>
              <a:t>ных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сеч</a:t>
            </a:r>
            <a:r>
              <a:rPr sz="1200" spc="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- ний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иях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[</a:t>
            </a:r>
            <a:r>
              <a:rPr sz="1200" dirty="0">
                <a:latin typeface="Times New Roman"/>
                <a:cs typeface="Times New Roman"/>
              </a:rPr>
              <a:t>5],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приво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ит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10" dirty="0">
                <a:latin typeface="Times New Roman"/>
                <a:cs typeface="Times New Roman"/>
              </a:rPr>
              <a:t>з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ач</a:t>
            </a:r>
            <a:r>
              <a:rPr sz="1200" dirty="0">
                <a:latin typeface="Times New Roman"/>
                <a:cs typeface="Times New Roman"/>
              </a:rPr>
              <a:t>ительно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ниж</a:t>
            </a:r>
            <a:r>
              <a:rPr sz="1200" spc="-10" dirty="0">
                <a:latin typeface="Times New Roman"/>
                <a:cs typeface="Times New Roman"/>
              </a:rPr>
              <a:t>ен</a:t>
            </a:r>
            <a:r>
              <a:rPr sz="1200" dirty="0">
                <a:latin typeface="Times New Roman"/>
                <a:cs typeface="Times New Roman"/>
              </a:rPr>
              <a:t>ию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час</a:t>
            </a:r>
            <a:r>
              <a:rPr sz="1200" spc="-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от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</a:t>
            </a:r>
            <a:r>
              <a:rPr sz="1200" spc="25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1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тро</a:t>
            </a:r>
            <a:r>
              <a:rPr sz="1200" spc="5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 табл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цы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i="1" spc="-7" baseline="-17361" dirty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1200" spc="7" baseline="-17361" dirty="0">
                <a:solidFill>
                  <a:srgbClr val="221F1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). 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зультаты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ас</a:t>
            </a:r>
            <a:r>
              <a:rPr sz="1200" spc="15" dirty="0">
                <a:latin typeface="Times New Roman"/>
                <a:cs typeface="Times New Roman"/>
              </a:rPr>
              <a:t>ч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та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час</a:t>
            </a:r>
            <a:r>
              <a:rPr sz="1200" dirty="0">
                <a:latin typeface="Times New Roman"/>
                <a:cs typeface="Times New Roman"/>
              </a:rPr>
              <a:t>то</a:t>
            </a:r>
            <a:r>
              <a:rPr sz="1200" spc="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но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у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вн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нию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лки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ош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нко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иво- дят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я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тро</a:t>
            </a:r>
            <a:r>
              <a:rPr sz="1200" spc="5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х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(кол</a:t>
            </a:r>
            <a:r>
              <a:rPr sz="1200" spc="-1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обу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ловл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нные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двигом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сече</a:t>
            </a:r>
            <a:r>
              <a:rPr sz="1200" dirty="0">
                <a:latin typeface="Times New Roman"/>
                <a:cs typeface="Times New Roman"/>
              </a:rPr>
              <a:t>ний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i="1" spc="-7" baseline="-17361" dirty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1200" i="1" baseline="-17361" dirty="0">
                <a:solidFill>
                  <a:srgbClr val="221F1F"/>
                </a:solidFill>
                <a:latin typeface="Times New Roman"/>
                <a:cs typeface="Times New Roman"/>
              </a:rPr>
              <a:t>ψ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(ко</a:t>
            </a:r>
            <a:r>
              <a:rPr sz="1200" spc="5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ния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обу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лов- 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нные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прогибом)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таб</a:t>
            </a:r>
            <a:r>
              <a:rPr sz="1200" spc="-15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ицы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(м</a:t>
            </a:r>
            <a:r>
              <a:rPr sz="1200" dirty="0">
                <a:latin typeface="Times New Roman"/>
                <a:cs typeface="Times New Roman"/>
              </a:rPr>
              <a:t>одуль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пруго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42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одуль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15" dirty="0">
                <a:latin typeface="Times New Roman"/>
                <a:cs typeface="Times New Roman"/>
              </a:rPr>
              <a:t>д</a:t>
            </a:r>
            <a:r>
              <a:rPr sz="1200" dirty="0">
                <a:latin typeface="Times New Roman"/>
                <a:cs typeface="Times New Roman"/>
              </a:rPr>
              <a:t>вига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том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коэффи- </a:t>
            </a:r>
            <a:r>
              <a:rPr sz="1200" spc="5" dirty="0">
                <a:latin typeface="Times New Roman"/>
                <a:cs typeface="Times New Roman"/>
              </a:rPr>
              <a:t>ци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нта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 </a:t>
            </a:r>
            <a:r>
              <a:rPr sz="1200" i="1" spc="-1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G </a:t>
            </a:r>
            <a:r>
              <a:rPr sz="1200" i="1" spc="-150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24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a)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ассм</a:t>
            </a:r>
            <a:r>
              <a:rPr sz="1200" dirty="0">
                <a:latin typeface="Times New Roman"/>
                <a:cs typeface="Times New Roman"/>
              </a:rPr>
              <a:t>отрено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е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ктра 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час</a:t>
            </a:r>
            <a:r>
              <a:rPr sz="1200" dirty="0">
                <a:latin typeface="Times New Roman"/>
                <a:cs typeface="Times New Roman"/>
              </a:rPr>
              <a:t>тот 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ч</a:t>
            </a:r>
            <a:r>
              <a:rPr sz="1200" dirty="0">
                <a:latin typeface="Times New Roman"/>
                <a:cs typeface="Times New Roman"/>
              </a:rPr>
              <a:t>ии 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пов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рхно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 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зон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тора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нной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дото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нной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вно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dirty="0">
                <a:latin typeface="Times New Roman"/>
                <a:cs typeface="Times New Roman"/>
              </a:rPr>
              <a:t>рно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5" dirty="0">
                <a:latin typeface="Times New Roman"/>
                <a:cs typeface="Times New Roman"/>
              </a:rPr>
              <a:t>а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нной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масс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ш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- ния обр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й 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ач</a:t>
            </a:r>
            <a:r>
              <a:rPr sz="1200" dirty="0">
                <a:latin typeface="Times New Roman"/>
                <a:cs typeface="Times New Roman"/>
              </a:rPr>
              <a:t>и о</a:t>
            </a:r>
            <a:r>
              <a:rPr sz="1200" spc="-10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ля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тся при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1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я </a:t>
            </a:r>
            <a:r>
              <a:rPr sz="1200" spc="-5" dirty="0">
                <a:latin typeface="Times New Roman"/>
                <a:cs typeface="Times New Roman"/>
              </a:rPr>
              <a:t>масс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из</a:t>
            </a:r>
            <a:r>
              <a:rPr sz="1200" spc="-5" dirty="0">
                <a:latin typeface="Times New Roman"/>
                <a:cs typeface="Times New Roman"/>
              </a:rPr>
              <a:t>ме</a:t>
            </a:r>
            <a:r>
              <a:rPr sz="1200" spc="10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ю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нных </a:t>
            </a:r>
            <a:r>
              <a:rPr sz="1200" spc="-10" dirty="0">
                <a:latin typeface="Times New Roman"/>
                <a:cs typeface="Times New Roman"/>
              </a:rPr>
              <a:t>ч</a:t>
            </a:r>
            <a:r>
              <a:rPr sz="1200" spc="-5" dirty="0">
                <a:latin typeface="Times New Roman"/>
                <a:cs typeface="Times New Roman"/>
              </a:rPr>
              <a:t>ас</a:t>
            </a:r>
            <a:r>
              <a:rPr sz="1200" dirty="0">
                <a:latin typeface="Times New Roman"/>
                <a:cs typeface="Times New Roman"/>
              </a:rPr>
              <a:t>то</a:t>
            </a:r>
            <a:r>
              <a:rPr sz="1200" spc="5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445770" algn="ctr">
              <a:lnSpc>
                <a:spcPct val="100000"/>
              </a:lnSpc>
            </a:pPr>
            <a:r>
              <a:rPr sz="1000" b="1" i="1" spc="-10" dirty="0">
                <a:latin typeface="Times New Roman"/>
                <a:cs typeface="Times New Roman"/>
              </a:rPr>
              <a:t>Лите</a:t>
            </a:r>
            <a:r>
              <a:rPr sz="1000" b="1" i="1" dirty="0">
                <a:latin typeface="Times New Roman"/>
                <a:cs typeface="Times New Roman"/>
              </a:rPr>
              <a:t>ра</a:t>
            </a:r>
            <a:r>
              <a:rPr sz="1000" b="1" i="1" spc="-10" dirty="0">
                <a:latin typeface="Times New Roman"/>
                <a:cs typeface="Times New Roman"/>
              </a:rPr>
              <a:t>ту</a:t>
            </a:r>
            <a:r>
              <a:rPr sz="1000" b="1" i="1" dirty="0">
                <a:latin typeface="Times New Roman"/>
                <a:cs typeface="Times New Roman"/>
              </a:rPr>
              <a:t>р</a:t>
            </a:r>
            <a:r>
              <a:rPr sz="1000" b="1" i="1" spc="-5" dirty="0">
                <a:latin typeface="Times New Roman"/>
                <a:cs typeface="Times New Roman"/>
              </a:rPr>
              <a:t>а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461645">
              <a:lnSpc>
                <a:spcPts val="1170"/>
              </a:lnSpc>
              <a:tabLst>
                <a:tab pos="690245" algn="l"/>
              </a:tabLst>
            </a:pPr>
            <a:r>
              <a:rPr sz="1000" i="1" dirty="0">
                <a:latin typeface="Times New Roman"/>
                <a:cs typeface="Times New Roman"/>
              </a:rPr>
              <a:t>1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000" i="1" spc="-5" dirty="0">
                <a:latin typeface="Times New Roman"/>
                <a:cs typeface="Times New Roman"/>
              </a:rPr>
              <a:t>A.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R</a:t>
            </a:r>
            <a:r>
              <a:rPr sz="1000" i="1" dirty="0">
                <a:latin typeface="Times New Roman"/>
                <a:cs typeface="Times New Roman"/>
              </a:rPr>
              <a:t>a</a:t>
            </a:r>
            <a:r>
              <a:rPr sz="1000" i="1" spc="-10" dirty="0">
                <a:latin typeface="Times New Roman"/>
                <a:cs typeface="Times New Roman"/>
              </a:rPr>
              <a:t>m</a:t>
            </a:r>
            <a:r>
              <a:rPr sz="1000" i="1" dirty="0">
                <a:latin typeface="Times New Roman"/>
                <a:cs typeface="Times New Roman"/>
              </a:rPr>
              <a:t>an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J.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Me</a:t>
            </a:r>
            <a:r>
              <a:rPr sz="1000" i="1" spc="0" dirty="0">
                <a:latin typeface="Times New Roman"/>
                <a:cs typeface="Times New Roman"/>
              </a:rPr>
              <a:t>l</a:t>
            </a:r>
            <a:r>
              <a:rPr sz="1000" i="1" spc="-5" dirty="0">
                <a:latin typeface="Times New Roman"/>
                <a:cs typeface="Times New Roman"/>
              </a:rPr>
              <a:t>c</a:t>
            </a:r>
            <a:r>
              <a:rPr sz="1000" i="1" dirty="0">
                <a:latin typeface="Times New Roman"/>
                <a:cs typeface="Times New Roman"/>
              </a:rPr>
              <a:t>h</a:t>
            </a:r>
            <a:r>
              <a:rPr sz="1000" i="1" spc="-5" dirty="0">
                <a:latin typeface="Times New Roman"/>
                <a:cs typeface="Times New Roman"/>
              </a:rPr>
              <a:t>er,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R.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Tu</a:t>
            </a:r>
            <a:r>
              <a:rPr sz="1000" i="1" spc="-15" dirty="0">
                <a:latin typeface="Times New Roman"/>
                <a:cs typeface="Times New Roman"/>
              </a:rPr>
              <a:t>n</a:t>
            </a:r>
            <a:r>
              <a:rPr sz="1000" i="1" dirty="0">
                <a:latin typeface="Times New Roman"/>
                <a:cs typeface="Times New Roman"/>
              </a:rPr>
              <a:t>g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spc="1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N</a:t>
            </a:r>
            <a:r>
              <a:rPr sz="1000" i="1" dirty="0">
                <a:latin typeface="Times New Roman"/>
                <a:cs typeface="Times New Roman"/>
              </a:rPr>
              <a:t>an</a:t>
            </a:r>
            <a:r>
              <a:rPr sz="1000" i="1" spc="-5" dirty="0">
                <a:latin typeface="Times New Roman"/>
                <a:cs typeface="Times New Roman"/>
              </a:rPr>
              <a:t>o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T</a:t>
            </a:r>
            <a:r>
              <a:rPr sz="1000" i="1" spc="-15" dirty="0">
                <a:latin typeface="Times New Roman"/>
                <a:cs typeface="Times New Roman"/>
              </a:rPr>
              <a:t>o</a:t>
            </a:r>
            <a:r>
              <a:rPr sz="1000" i="1" dirty="0">
                <a:latin typeface="Times New Roman"/>
                <a:cs typeface="Times New Roman"/>
              </a:rPr>
              <a:t>da</a:t>
            </a:r>
            <a:r>
              <a:rPr sz="1000" i="1" spc="-5" dirty="0">
                <a:latin typeface="Times New Roman"/>
                <a:cs typeface="Times New Roman"/>
              </a:rPr>
              <a:t>y.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20</a:t>
            </a:r>
            <a:r>
              <a:rPr sz="1000" i="1" spc="-15" dirty="0">
                <a:latin typeface="Times New Roman"/>
                <a:cs typeface="Times New Roman"/>
              </a:rPr>
              <a:t>0</a:t>
            </a:r>
            <a:r>
              <a:rPr sz="1000" i="1" spc="5" dirty="0">
                <a:latin typeface="Times New Roman"/>
                <a:cs typeface="Times New Roman"/>
              </a:rPr>
              <a:t>8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3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1</a:t>
            </a:r>
            <a:r>
              <a:rPr sz="1000" i="1" spc="-15" dirty="0">
                <a:latin typeface="Times New Roman"/>
                <a:cs typeface="Times New Roman"/>
              </a:rPr>
              <a:t>−</a:t>
            </a:r>
            <a:r>
              <a:rPr sz="1000" i="1" dirty="0">
                <a:latin typeface="Times New Roman"/>
                <a:cs typeface="Times New Roman"/>
              </a:rPr>
              <a:t>2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20</a:t>
            </a:r>
            <a:r>
              <a:rPr sz="1000" i="1" spc="-5" dirty="0">
                <a:latin typeface="Times New Roman"/>
                <a:cs typeface="Times New Roman"/>
              </a:rPr>
              <a:t>-</a:t>
            </a:r>
            <a:r>
              <a:rPr sz="1000" i="1" spc="-15" dirty="0">
                <a:latin typeface="Times New Roman"/>
                <a:cs typeface="Times New Roman"/>
              </a:rPr>
              <a:t>2</a:t>
            </a:r>
            <a:r>
              <a:rPr sz="1000" i="1" dirty="0">
                <a:latin typeface="Times New Roman"/>
                <a:cs typeface="Times New Roman"/>
              </a:rPr>
              <a:t>7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  <a:p>
            <a:pPr marL="461645">
              <a:lnSpc>
                <a:spcPts val="1145"/>
              </a:lnSpc>
              <a:tabLst>
                <a:tab pos="690245" algn="l"/>
              </a:tabLst>
            </a:pPr>
            <a:r>
              <a:rPr sz="1000" i="1" dirty="0">
                <a:latin typeface="Times New Roman"/>
                <a:cs typeface="Times New Roman"/>
              </a:rPr>
              <a:t>2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000" i="1" spc="-15" dirty="0">
                <a:latin typeface="Times New Roman"/>
                <a:cs typeface="Times New Roman"/>
              </a:rPr>
              <a:t>K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o</a:t>
            </a:r>
            <a:r>
              <a:rPr sz="1000" i="1" spc="-5" dirty="0">
                <a:latin typeface="Times New Roman"/>
                <a:cs typeface="Times New Roman"/>
              </a:rPr>
              <a:t>m,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H.</a:t>
            </a:r>
            <a:r>
              <a:rPr sz="1000" i="1" dirty="0">
                <a:latin typeface="Times New Roman"/>
                <a:cs typeface="Times New Roman"/>
              </a:rPr>
              <a:t>S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P</a:t>
            </a:r>
            <a:r>
              <a:rPr sz="1000" i="1" dirty="0">
                <a:latin typeface="Times New Roman"/>
                <a:cs typeface="Times New Roman"/>
              </a:rPr>
              <a:t>a</a:t>
            </a:r>
            <a:r>
              <a:rPr sz="1000" i="1" spc="-10" dirty="0">
                <a:latin typeface="Times New Roman"/>
                <a:cs typeface="Times New Roman"/>
              </a:rPr>
              <a:t>r</a:t>
            </a:r>
            <a:r>
              <a:rPr sz="1000" i="1" spc="-5" dirty="0">
                <a:latin typeface="Times New Roman"/>
                <a:cs typeface="Times New Roman"/>
              </a:rPr>
              <a:t>k,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D</a:t>
            </a:r>
            <a:r>
              <a:rPr sz="1000" i="1" spc="-1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S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Yo</a:t>
            </a:r>
            <a:r>
              <a:rPr sz="1000" i="1" spc="-15" dirty="0">
                <a:latin typeface="Times New Roman"/>
                <a:cs typeface="Times New Roman"/>
              </a:rPr>
              <a:t>o</a:t>
            </a:r>
            <a:r>
              <a:rPr sz="1000" i="1" dirty="0">
                <a:latin typeface="Times New Roman"/>
                <a:cs typeface="Times New Roman"/>
              </a:rPr>
              <a:t>n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K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Kw</a:t>
            </a:r>
            <a:r>
              <a:rPr sz="1000" i="1" dirty="0">
                <a:latin typeface="Times New Roman"/>
                <a:cs typeface="Times New Roman"/>
              </a:rPr>
              <a:t>on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spc="3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P</a:t>
            </a:r>
            <a:r>
              <a:rPr sz="1000" i="1" dirty="0">
                <a:latin typeface="Times New Roman"/>
                <a:cs typeface="Times New Roman"/>
              </a:rPr>
              <a:t>h</a:t>
            </a:r>
            <a:r>
              <a:rPr sz="1000" i="1" spc="-5" dirty="0">
                <a:latin typeface="Times New Roman"/>
                <a:cs typeface="Times New Roman"/>
              </a:rPr>
              <a:t>ys.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Re</a:t>
            </a:r>
            <a:r>
              <a:rPr sz="1000" i="1" dirty="0">
                <a:latin typeface="Times New Roman"/>
                <a:cs typeface="Times New Roman"/>
              </a:rPr>
              <a:t>p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2</a:t>
            </a:r>
            <a:r>
              <a:rPr sz="1000" i="1" spc="-15" dirty="0">
                <a:latin typeface="Times New Roman"/>
                <a:cs typeface="Times New Roman"/>
              </a:rPr>
              <a:t>0</a:t>
            </a:r>
            <a:r>
              <a:rPr sz="1000" i="1" dirty="0">
                <a:latin typeface="Times New Roman"/>
                <a:cs typeface="Times New Roman"/>
              </a:rPr>
              <a:t>1</a:t>
            </a:r>
            <a:r>
              <a:rPr sz="1000" i="1" spc="5" dirty="0">
                <a:latin typeface="Times New Roman"/>
                <a:cs typeface="Times New Roman"/>
              </a:rPr>
              <a:t>1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5</a:t>
            </a:r>
            <a:r>
              <a:rPr sz="1000" i="1" spc="-15" dirty="0">
                <a:latin typeface="Times New Roman"/>
                <a:cs typeface="Times New Roman"/>
              </a:rPr>
              <a:t>0</a:t>
            </a:r>
            <a:r>
              <a:rPr sz="1000" i="1" dirty="0">
                <a:latin typeface="Times New Roman"/>
                <a:cs typeface="Times New Roman"/>
              </a:rPr>
              <a:t>3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0" dirty="0">
                <a:latin typeface="Times New Roman"/>
                <a:cs typeface="Times New Roman"/>
              </a:rPr>
              <a:t>4</a:t>
            </a:r>
            <a:r>
              <a:rPr sz="1000" i="1" spc="-15" dirty="0">
                <a:latin typeface="Times New Roman"/>
                <a:cs typeface="Times New Roman"/>
              </a:rPr>
              <a:t>−</a:t>
            </a:r>
            <a:r>
              <a:rPr sz="1000" i="1" dirty="0">
                <a:latin typeface="Times New Roman"/>
                <a:cs typeface="Times New Roman"/>
              </a:rPr>
              <a:t>5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11</a:t>
            </a:r>
            <a:r>
              <a:rPr sz="1000" i="1" spc="-5" dirty="0">
                <a:latin typeface="Times New Roman"/>
                <a:cs typeface="Times New Roman"/>
              </a:rPr>
              <a:t>5-</a:t>
            </a:r>
            <a:r>
              <a:rPr sz="1000" i="1" dirty="0">
                <a:latin typeface="Times New Roman"/>
                <a:cs typeface="Times New Roman"/>
              </a:rPr>
              <a:t>1</a:t>
            </a:r>
            <a:r>
              <a:rPr sz="1000" i="1" spc="-15" dirty="0">
                <a:latin typeface="Times New Roman"/>
                <a:cs typeface="Times New Roman"/>
              </a:rPr>
              <a:t>6</a:t>
            </a:r>
            <a:r>
              <a:rPr sz="1000" i="1" dirty="0">
                <a:latin typeface="Times New Roman"/>
                <a:cs typeface="Times New Roman"/>
              </a:rPr>
              <a:t>3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  <a:p>
            <a:pPr marL="461645" marR="1274445">
              <a:lnSpc>
                <a:spcPts val="1150"/>
              </a:lnSpc>
              <a:spcBef>
                <a:spcPts val="55"/>
              </a:spcBef>
              <a:tabLst>
                <a:tab pos="690245" algn="l"/>
              </a:tabLst>
            </a:pPr>
            <a:r>
              <a:rPr sz="1000" i="1" dirty="0">
                <a:latin typeface="Times New Roman"/>
                <a:cs typeface="Times New Roman"/>
              </a:rPr>
              <a:t>3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000" i="1" spc="-5" dirty="0">
                <a:latin typeface="Times New Roman"/>
                <a:cs typeface="Times New Roman"/>
              </a:rPr>
              <a:t>P.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A.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T.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Ol</a:t>
            </a:r>
            <a:r>
              <a:rPr sz="1000" i="1" spc="-10" dirty="0">
                <a:latin typeface="Times New Roman"/>
                <a:cs typeface="Times New Roman"/>
              </a:rPr>
              <a:t>ss</a:t>
            </a:r>
            <a:r>
              <a:rPr sz="1000" i="1" dirty="0">
                <a:latin typeface="Times New Roman"/>
                <a:cs typeface="Times New Roman"/>
              </a:rPr>
              <a:t>on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dirty="0">
                <a:latin typeface="Times New Roman"/>
                <a:cs typeface="Times New Roman"/>
              </a:rPr>
              <a:t> H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S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spc="-10" dirty="0">
                <a:latin typeface="Times New Roman"/>
                <a:cs typeface="Times New Roman"/>
              </a:rPr>
              <a:t> P</a:t>
            </a:r>
            <a:r>
              <a:rPr sz="1000" i="1" dirty="0">
                <a:latin typeface="Times New Roman"/>
                <a:cs typeface="Times New Roman"/>
              </a:rPr>
              <a:t>a</a:t>
            </a:r>
            <a:r>
              <a:rPr sz="1000" i="1" spc="-10" dirty="0">
                <a:latin typeface="Times New Roman"/>
                <a:cs typeface="Times New Roman"/>
              </a:rPr>
              <a:t>r</a:t>
            </a:r>
            <a:r>
              <a:rPr sz="1000" i="1" spc="-5" dirty="0">
                <a:latin typeface="Times New Roman"/>
                <a:cs typeface="Times New Roman"/>
              </a:rPr>
              <a:t>k,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</a:t>
            </a:r>
            <a:r>
              <a:rPr sz="1000" i="1" spc="-15" dirty="0">
                <a:latin typeface="Times New Roman"/>
                <a:cs typeface="Times New Roman"/>
              </a:rPr>
              <a:t>n</a:t>
            </a:r>
            <a:r>
              <a:rPr sz="1000" i="1" spc="-5" dirty="0">
                <a:latin typeface="Times New Roman"/>
                <a:cs typeface="Times New Roman"/>
              </a:rPr>
              <a:t>d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P.</a:t>
            </a:r>
            <a:r>
              <a:rPr sz="1000" i="1" spc="1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C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Lid</a:t>
            </a:r>
            <a:r>
              <a:rPr sz="1000" i="1" spc="-10" dirty="0">
                <a:latin typeface="Times New Roman"/>
                <a:cs typeface="Times New Roman"/>
              </a:rPr>
              <a:t>s</a:t>
            </a:r>
            <a:r>
              <a:rPr sz="1000" i="1" spc="-5" dirty="0">
                <a:latin typeface="Times New Roman"/>
                <a:cs typeface="Times New Roman"/>
              </a:rPr>
              <a:t>t</a:t>
            </a:r>
            <a:r>
              <a:rPr sz="1000" i="1" spc="-10" dirty="0">
                <a:latin typeface="Times New Roman"/>
                <a:cs typeface="Times New Roman"/>
              </a:rPr>
              <a:t>r</a:t>
            </a:r>
            <a:r>
              <a:rPr sz="1000" i="1" dirty="0">
                <a:latin typeface="Times New Roman"/>
                <a:cs typeface="Times New Roman"/>
              </a:rPr>
              <a:t>ö</a:t>
            </a:r>
            <a:r>
              <a:rPr sz="1000" i="1" spc="-5" dirty="0">
                <a:latin typeface="Times New Roman"/>
                <a:cs typeface="Times New Roman"/>
              </a:rPr>
              <a:t>m.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J.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A</a:t>
            </a:r>
            <a:r>
              <a:rPr sz="1000" i="1" dirty="0">
                <a:latin typeface="Times New Roman"/>
                <a:cs typeface="Times New Roman"/>
              </a:rPr>
              <a:t>pp</a:t>
            </a:r>
            <a:r>
              <a:rPr sz="1000" i="1" spc="-5" dirty="0">
                <a:latin typeface="Times New Roman"/>
                <a:cs typeface="Times New Roman"/>
              </a:rPr>
              <a:t>l.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P</a:t>
            </a:r>
            <a:r>
              <a:rPr sz="1000" i="1" dirty="0">
                <a:latin typeface="Times New Roman"/>
                <a:cs typeface="Times New Roman"/>
              </a:rPr>
              <a:t>h</a:t>
            </a:r>
            <a:r>
              <a:rPr sz="1000" i="1" spc="-15" dirty="0">
                <a:latin typeface="Times New Roman"/>
                <a:cs typeface="Times New Roman"/>
              </a:rPr>
              <a:t>y</a:t>
            </a:r>
            <a:r>
              <a:rPr sz="1000" i="1" spc="-10" dirty="0">
                <a:latin typeface="Times New Roman"/>
                <a:cs typeface="Times New Roman"/>
              </a:rPr>
              <a:t>s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2010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1</a:t>
            </a:r>
            <a:r>
              <a:rPr sz="1000" i="1" spc="-15" dirty="0">
                <a:latin typeface="Times New Roman"/>
                <a:cs typeface="Times New Roman"/>
              </a:rPr>
              <a:t>0</a:t>
            </a:r>
            <a:r>
              <a:rPr sz="1000" i="1" dirty="0">
                <a:latin typeface="Times New Roman"/>
                <a:cs typeface="Times New Roman"/>
              </a:rPr>
              <a:t>8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1</a:t>
            </a:r>
            <a:r>
              <a:rPr sz="1000" i="1" dirty="0">
                <a:latin typeface="Times New Roman"/>
                <a:cs typeface="Times New Roman"/>
              </a:rPr>
              <a:t>04</a:t>
            </a:r>
            <a:r>
              <a:rPr sz="1000" i="1" spc="-15" dirty="0">
                <a:latin typeface="Times New Roman"/>
                <a:cs typeface="Times New Roman"/>
              </a:rPr>
              <a:t>3</a:t>
            </a:r>
            <a:r>
              <a:rPr sz="1000" i="1" dirty="0">
                <a:latin typeface="Times New Roman"/>
                <a:cs typeface="Times New Roman"/>
              </a:rPr>
              <a:t>12</a:t>
            </a:r>
            <a:r>
              <a:rPr sz="1000" i="1" spc="-5" dirty="0">
                <a:latin typeface="Times New Roman"/>
                <a:cs typeface="Times New Roman"/>
              </a:rPr>
              <a:t>. </a:t>
            </a:r>
            <a:r>
              <a:rPr sz="1000" i="1" dirty="0">
                <a:latin typeface="Times New Roman"/>
                <a:cs typeface="Times New Roman"/>
              </a:rPr>
              <a:t>4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000" i="1" spc="-5" dirty="0">
                <a:latin typeface="Times New Roman"/>
                <a:cs typeface="Times New Roman"/>
              </a:rPr>
              <a:t>P.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A.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T.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Ol</a:t>
            </a:r>
            <a:r>
              <a:rPr sz="1000" i="1" spc="-10" dirty="0">
                <a:latin typeface="Times New Roman"/>
                <a:cs typeface="Times New Roman"/>
              </a:rPr>
              <a:t>ss</a:t>
            </a:r>
            <a:r>
              <a:rPr sz="1000" i="1" dirty="0">
                <a:latin typeface="Times New Roman"/>
                <a:cs typeface="Times New Roman"/>
              </a:rPr>
              <a:t>o</a:t>
            </a:r>
            <a:r>
              <a:rPr sz="1000" i="1" spc="5" dirty="0">
                <a:latin typeface="Times New Roman"/>
                <a:cs typeface="Times New Roman"/>
              </a:rPr>
              <a:t>n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J.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A</a:t>
            </a:r>
            <a:r>
              <a:rPr sz="1000" i="1" spc="-15" dirty="0">
                <a:latin typeface="Times New Roman"/>
                <a:cs typeface="Times New Roman"/>
              </a:rPr>
              <a:t>p</a:t>
            </a:r>
            <a:r>
              <a:rPr sz="1000" i="1" dirty="0">
                <a:latin typeface="Times New Roman"/>
                <a:cs typeface="Times New Roman"/>
              </a:rPr>
              <a:t>p</a:t>
            </a:r>
            <a:r>
              <a:rPr sz="1000" i="1" spc="-5" dirty="0">
                <a:latin typeface="Times New Roman"/>
                <a:cs typeface="Times New Roman"/>
              </a:rPr>
              <a:t>l.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P</a:t>
            </a:r>
            <a:r>
              <a:rPr sz="1000" i="1" dirty="0">
                <a:latin typeface="Times New Roman"/>
                <a:cs typeface="Times New Roman"/>
              </a:rPr>
              <a:t>h</a:t>
            </a:r>
            <a:r>
              <a:rPr sz="1000" i="1" spc="-5" dirty="0">
                <a:latin typeface="Times New Roman"/>
                <a:cs typeface="Times New Roman"/>
              </a:rPr>
              <a:t>ys.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201</a:t>
            </a:r>
            <a:r>
              <a:rPr sz="1000" i="1" spc="-15" dirty="0">
                <a:latin typeface="Times New Roman"/>
                <a:cs typeface="Times New Roman"/>
              </a:rPr>
              <a:t>0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1</a:t>
            </a:r>
            <a:r>
              <a:rPr sz="1000" i="1" spc="-15" dirty="0">
                <a:latin typeface="Times New Roman"/>
                <a:cs typeface="Times New Roman"/>
              </a:rPr>
              <a:t>0</a:t>
            </a:r>
            <a:r>
              <a:rPr sz="1000" i="1" dirty="0">
                <a:latin typeface="Times New Roman"/>
                <a:cs typeface="Times New Roman"/>
              </a:rPr>
              <a:t>8</a:t>
            </a:r>
            <a:r>
              <a:rPr sz="1000" i="1" spc="-5" dirty="0">
                <a:latin typeface="Times New Roman"/>
                <a:cs typeface="Times New Roman"/>
              </a:rPr>
              <a:t>,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0</a:t>
            </a:r>
            <a:r>
              <a:rPr sz="1000" i="1" dirty="0">
                <a:latin typeface="Times New Roman"/>
                <a:cs typeface="Times New Roman"/>
              </a:rPr>
              <a:t>34</a:t>
            </a:r>
            <a:r>
              <a:rPr sz="1000" i="1" spc="-15" dirty="0">
                <a:latin typeface="Times New Roman"/>
                <a:cs typeface="Times New Roman"/>
              </a:rPr>
              <a:t>3</a:t>
            </a:r>
            <a:r>
              <a:rPr sz="1000" i="1" dirty="0">
                <a:latin typeface="Times New Roman"/>
                <a:cs typeface="Times New Roman"/>
              </a:rPr>
              <a:t>18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  <a:p>
            <a:pPr marL="461645">
              <a:lnSpc>
                <a:spcPts val="1120"/>
              </a:lnSpc>
              <a:tabLst>
                <a:tab pos="690245" algn="l"/>
              </a:tabLst>
            </a:pPr>
            <a:r>
              <a:rPr sz="1000" i="1" dirty="0">
                <a:latin typeface="Times New Roman"/>
                <a:cs typeface="Times New Roman"/>
              </a:rPr>
              <a:t>5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000" i="1" spc="-15" dirty="0">
                <a:latin typeface="Times New Roman"/>
                <a:cs typeface="Times New Roman"/>
              </a:rPr>
              <a:t>С</a:t>
            </a:r>
            <a:r>
              <a:rPr sz="1000" i="1" spc="-5" dirty="0">
                <a:latin typeface="Times New Roman"/>
                <a:cs typeface="Times New Roman"/>
              </a:rPr>
              <a:t>.П.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Тим</a:t>
            </a:r>
            <a:r>
              <a:rPr sz="1000" i="1" dirty="0">
                <a:latin typeface="Times New Roman"/>
                <a:cs typeface="Times New Roman"/>
              </a:rPr>
              <a:t>о</a:t>
            </a:r>
            <a:r>
              <a:rPr sz="1000" i="1" spc="-10" dirty="0">
                <a:latin typeface="Times New Roman"/>
                <a:cs typeface="Times New Roman"/>
              </a:rPr>
              <a:t>шенк</a:t>
            </a:r>
            <a:r>
              <a:rPr sz="1000" i="1" dirty="0">
                <a:latin typeface="Times New Roman"/>
                <a:cs typeface="Times New Roman"/>
              </a:rPr>
              <a:t>о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Ку</a:t>
            </a:r>
            <a:r>
              <a:rPr sz="1000" i="1" dirty="0">
                <a:latin typeface="Times New Roman"/>
                <a:cs typeface="Times New Roman"/>
              </a:rPr>
              <a:t>р</a:t>
            </a:r>
            <a:r>
              <a:rPr sz="1000" i="1" spc="-5" dirty="0">
                <a:latin typeface="Times New Roman"/>
                <a:cs typeface="Times New Roman"/>
              </a:rPr>
              <a:t>с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те</a:t>
            </a:r>
            <a:r>
              <a:rPr sz="1000" i="1" dirty="0">
                <a:latin typeface="Times New Roman"/>
                <a:cs typeface="Times New Roman"/>
              </a:rPr>
              <a:t>о</a:t>
            </a:r>
            <a:r>
              <a:rPr sz="1000" i="1" spc="-15" dirty="0">
                <a:latin typeface="Times New Roman"/>
                <a:cs typeface="Times New Roman"/>
              </a:rPr>
              <a:t>р</a:t>
            </a:r>
            <a:r>
              <a:rPr sz="1000" i="1" dirty="0">
                <a:latin typeface="Times New Roman"/>
                <a:cs typeface="Times New Roman"/>
              </a:rPr>
              <a:t>и</a:t>
            </a:r>
            <a:r>
              <a:rPr sz="1000" i="1" spc="-5" dirty="0">
                <a:latin typeface="Times New Roman"/>
                <a:cs typeface="Times New Roman"/>
              </a:rPr>
              <a:t>и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у</a:t>
            </a:r>
            <a:r>
              <a:rPr sz="1000" i="1" dirty="0">
                <a:latin typeface="Times New Roman"/>
                <a:cs typeface="Times New Roman"/>
              </a:rPr>
              <a:t>п</a:t>
            </a:r>
            <a:r>
              <a:rPr sz="1000" i="1" spc="-15" dirty="0">
                <a:latin typeface="Times New Roman"/>
                <a:cs typeface="Times New Roman"/>
              </a:rPr>
              <a:t>р</a:t>
            </a:r>
            <a:r>
              <a:rPr sz="1000" i="1" spc="-5" dirty="0">
                <a:latin typeface="Times New Roman"/>
                <a:cs typeface="Times New Roman"/>
              </a:rPr>
              <a:t>угост</a:t>
            </a:r>
            <a:r>
              <a:rPr sz="1000" i="1" dirty="0">
                <a:latin typeface="Times New Roman"/>
                <a:cs typeface="Times New Roman"/>
              </a:rPr>
              <a:t>и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Н</a:t>
            </a:r>
            <a:r>
              <a:rPr sz="1000" i="1" dirty="0">
                <a:latin typeface="Times New Roman"/>
                <a:cs typeface="Times New Roman"/>
              </a:rPr>
              <a:t>а</a:t>
            </a:r>
            <a:r>
              <a:rPr sz="1000" i="1" spc="-5" dirty="0">
                <a:latin typeface="Times New Roman"/>
                <a:cs typeface="Times New Roman"/>
              </a:rPr>
              <a:t>ук</a:t>
            </a:r>
            <a:r>
              <a:rPr sz="1000" i="1" dirty="0">
                <a:latin typeface="Times New Roman"/>
                <a:cs typeface="Times New Roman"/>
              </a:rPr>
              <a:t>о</a:t>
            </a:r>
            <a:r>
              <a:rPr sz="1000" i="1" spc="-5" dirty="0">
                <a:latin typeface="Times New Roman"/>
                <a:cs typeface="Times New Roman"/>
              </a:rPr>
              <a:t>ва </a:t>
            </a:r>
            <a:r>
              <a:rPr sz="1000" i="1" spc="-10" dirty="0">
                <a:latin typeface="Times New Roman"/>
                <a:cs typeface="Times New Roman"/>
              </a:rPr>
              <a:t>думк</a:t>
            </a:r>
            <a:r>
              <a:rPr sz="1000" i="1" dirty="0">
                <a:latin typeface="Times New Roman"/>
                <a:cs typeface="Times New Roman"/>
              </a:rPr>
              <a:t>а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Киев.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1</a:t>
            </a:r>
            <a:r>
              <a:rPr sz="1000" i="1" spc="-15" dirty="0">
                <a:latin typeface="Times New Roman"/>
                <a:cs typeface="Times New Roman"/>
              </a:rPr>
              <a:t>9</a:t>
            </a:r>
            <a:r>
              <a:rPr sz="1000" i="1" dirty="0">
                <a:latin typeface="Times New Roman"/>
                <a:cs typeface="Times New Roman"/>
              </a:rPr>
              <a:t>72</a:t>
            </a:r>
            <a:r>
              <a:rPr sz="1000" i="1" spc="-5" dirty="0">
                <a:latin typeface="Times New Roman"/>
                <a:cs typeface="Times New Roman"/>
              </a:rPr>
              <a:t>.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50</a:t>
            </a:r>
            <a:r>
              <a:rPr sz="1000" i="1" spc="-5" dirty="0">
                <a:latin typeface="Times New Roman"/>
                <a:cs typeface="Times New Roman"/>
              </a:rPr>
              <a:t>3 с.</a:t>
            </a:r>
            <a:endParaRPr sz="1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097" y="3739006"/>
          <a:ext cx="6039305" cy="2155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176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b*h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точник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тод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1800" i="1" baseline="4629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i="1" spc="-7" baseline="4629" dirty="0">
                          <a:latin typeface="Times New Roman"/>
                          <a:cs typeface="Times New Roman"/>
                        </a:rPr>
                        <a:t>(GH</a:t>
                      </a:r>
                      <a:r>
                        <a:rPr sz="1800" i="1" baseline="4629" dirty="0">
                          <a:latin typeface="Times New Roman"/>
                          <a:cs typeface="Times New Roman"/>
                        </a:rPr>
                        <a:t>z)</a:t>
                      </a:r>
                      <a:endParaRPr sz="1800" baseline="4629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1800" i="1" baseline="4629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7" baseline="4629" dirty="0">
                          <a:latin typeface="Times New Roman"/>
                          <a:cs typeface="Times New Roman"/>
                        </a:rPr>
                        <a:t>(GH</a:t>
                      </a:r>
                      <a:endParaRPr sz="1800" baseline="4629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800" i="1" baseline="4629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7" baseline="4629" dirty="0">
                          <a:latin typeface="Times New Roman"/>
                          <a:cs typeface="Times New Roman"/>
                        </a:rPr>
                        <a:t>(GH</a:t>
                      </a:r>
                      <a:r>
                        <a:rPr sz="1800" i="1" baseline="4629" dirty="0">
                          <a:latin typeface="Times New Roman"/>
                          <a:cs typeface="Times New Roman"/>
                        </a:rPr>
                        <a:t>z)</a:t>
                      </a:r>
                      <a:endParaRPr sz="1800" baseline="4629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.08</a:t>
                      </a:r>
                      <a:r>
                        <a:rPr sz="1200" spc="-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1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aseline="13888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2.71–2.78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7.28–7.33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13.8–13.9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1800" spc="-7" baseline="11574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i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sz="800" i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2.83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7.81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15.3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i="1" baseline="-1736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200" baseline="-1736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2.78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7.43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14.0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.08</a:t>
                      </a:r>
                      <a:r>
                        <a:rPr sz="1200" spc="-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9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aseline="13888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5]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1800" spc="-7" baseline="11574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i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sz="800" i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2.76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7.62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14.94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.08</a:t>
                      </a:r>
                      <a:r>
                        <a:rPr sz="1200" spc="-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9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aseline="13888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5]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</a:pPr>
                      <a:r>
                        <a:rPr sz="1800" spc="-7" baseline="11574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i="1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2.75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7.50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14.44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.08</a:t>
                      </a:r>
                      <a:r>
                        <a:rPr sz="1200" spc="-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9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aseline="13888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5]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800" spc="-7" baseline="11574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i="1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ψ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1.25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4.84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10.39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.08</a:t>
                      </a:r>
                      <a:r>
                        <a:rPr sz="1200" spc="-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9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1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aseline="13888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5]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i="1" baseline="-1736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200" baseline="-1736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2.76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7.24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13.36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C9DEE50-2FFD-4DAF-890D-647AF6057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2072" y="317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653</Words>
  <Application>Microsoft Office PowerPoint</Application>
  <PresentationFormat>Произвольный</PresentationFormat>
  <Paragraphs>61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ДОКЛАДАНАЗВАНИЕ ДОКЛАДА</dc:title>
  <dc:creator>MMM</dc:creator>
  <cp:lastModifiedBy>Фатыхов Рамиль Фаатович</cp:lastModifiedBy>
  <cp:revision>3</cp:revision>
  <dcterms:created xsi:type="dcterms:W3CDTF">2020-10-26T09:12:34Z</dcterms:created>
  <dcterms:modified xsi:type="dcterms:W3CDTF">2020-10-30T10:02:45Z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2020-10-26T00:00:00Z</vt:filetime>
  </property>
  <property fmtid="{D5CDD505-2E9C-101B-9397-08002B2CF9AE}" pid="3" name="LastSaved">
    <vt:filetime>2020-10-26T00:00:00Z</vt:filetime>
  </property>
</Properties>
</file>