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0"/>
  </p:notesMasterIdLst>
  <p:handoutMasterIdLst>
    <p:handoutMasterId r:id="rId11"/>
  </p:handoutMasterIdLst>
  <p:sldIdLst>
    <p:sldId id="256" r:id="rId2"/>
    <p:sldId id="264" r:id="rId3"/>
    <p:sldId id="258" r:id="rId4"/>
    <p:sldId id="259" r:id="rId5"/>
    <p:sldId id="260" r:id="rId6"/>
    <p:sldId id="261" r:id="rId7"/>
    <p:sldId id="262" r:id="rId8"/>
    <p:sldId id="265"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6374" autoAdjust="0"/>
  </p:normalViewPr>
  <p:slideViewPr>
    <p:cSldViewPr snapToGrid="0">
      <p:cViewPr varScale="1">
        <p:scale>
          <a:sx n="162" d="100"/>
          <a:sy n="162" d="100"/>
        </p:scale>
        <p:origin x="1662" y="144"/>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E20944CD-C55E-4EEF-BA94-CAE1CBB3F7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D0A4EE4C-DBEA-40B1-91E7-15F7CAE4BE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2EB25F-133F-4642-B8BF-CCBD8030AD14}" type="datetimeFigureOut">
              <a:rPr lang="ru-RU" smtClean="0"/>
              <a:t>20.12.2021</a:t>
            </a:fld>
            <a:endParaRPr lang="ru-RU"/>
          </a:p>
        </p:txBody>
      </p:sp>
      <p:sp>
        <p:nvSpPr>
          <p:cNvPr id="4" name="Нижний колонтитул 3">
            <a:extLst>
              <a:ext uri="{FF2B5EF4-FFF2-40B4-BE49-F238E27FC236}">
                <a16:creationId xmlns:a16="http://schemas.microsoft.com/office/drawing/2014/main" id="{0DC27D54-FB34-46F3-BB9B-A6D642FC0E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6C9AB9E5-8B79-42C7-AE35-0587D16DB2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5322D0-CBE1-44E6-B43E-18E8BC485C84}" type="slidenum">
              <a:rPr lang="ru-RU" smtClean="0"/>
              <a:t>‹#›</a:t>
            </a:fld>
            <a:endParaRPr lang="ru-RU"/>
          </a:p>
        </p:txBody>
      </p:sp>
    </p:spTree>
    <p:extLst>
      <p:ext uri="{BB962C8B-B14F-4D97-AF65-F5344CB8AC3E}">
        <p14:creationId xmlns:p14="http://schemas.microsoft.com/office/powerpoint/2010/main" val="2626310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3470D-6573-4285-8E13-4AEFF5867179}" type="datetimeFigureOut">
              <a:rPr lang="ru-RU" smtClean="0"/>
              <a:t>20.12.2021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6C983-43A1-4BB0-9ED8-092E867D58F4}" type="slidenum">
              <a:rPr lang="ru-RU" smtClean="0"/>
              <a:t>‹#›</a:t>
            </a:fld>
            <a:endParaRPr lang="ru-RU"/>
          </a:p>
        </p:txBody>
      </p:sp>
    </p:spTree>
    <p:extLst>
      <p:ext uri="{BB962C8B-B14F-4D97-AF65-F5344CB8AC3E}">
        <p14:creationId xmlns:p14="http://schemas.microsoft.com/office/powerpoint/2010/main" val="1598589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D16C983-43A1-4BB0-9ED8-092E867D58F4}" type="slidenum">
              <a:rPr lang="ru-RU" smtClean="0"/>
              <a:t>3</a:t>
            </a:fld>
            <a:endParaRPr lang="ru-RU"/>
          </a:p>
        </p:txBody>
      </p:sp>
    </p:spTree>
    <p:extLst>
      <p:ext uri="{BB962C8B-B14F-4D97-AF65-F5344CB8AC3E}">
        <p14:creationId xmlns:p14="http://schemas.microsoft.com/office/powerpoint/2010/main" val="417779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D29CA7-7A0D-43FA-B8E1-FCAE302196D0}"/>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871D1B1E-F61A-4503-8077-ED1E3C3F28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3CA77E03-52AF-49B4-9A8E-DB46549D91F7}"/>
              </a:ext>
            </a:extLst>
          </p:cNvPr>
          <p:cNvSpPr>
            <a:spLocks noGrp="1"/>
          </p:cNvSpPr>
          <p:nvPr>
            <p:ph type="dt" sz="half" idx="10"/>
          </p:nvPr>
        </p:nvSpPr>
        <p:spPr/>
        <p:txBody>
          <a:bodyPr/>
          <a:lstStyle/>
          <a:p>
            <a:fld id="{4789CE9F-9CB6-4AF3-8B3E-238DEF056780}" type="datetime1">
              <a:rPr lang="ru-RU" smtClean="0"/>
              <a:t>20.12.2021</a:t>
            </a:fld>
            <a:endParaRPr lang="ru-RU"/>
          </a:p>
        </p:txBody>
      </p:sp>
      <p:sp>
        <p:nvSpPr>
          <p:cNvPr id="5" name="Нижний колонтитул 4">
            <a:extLst>
              <a:ext uri="{FF2B5EF4-FFF2-40B4-BE49-F238E27FC236}">
                <a16:creationId xmlns:a16="http://schemas.microsoft.com/office/drawing/2014/main" id="{ACB63138-756F-4F35-96DE-666E5A01CA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663885A-669F-42CA-A5E4-31B5A44C456D}"/>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307281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FCAD41-9754-411A-8009-93A5D56EDCC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53B1369-657A-4F49-B878-DE89809EBA7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7118FA1-FCD8-467E-BB3D-0B23EDA8DF46}"/>
              </a:ext>
            </a:extLst>
          </p:cNvPr>
          <p:cNvSpPr>
            <a:spLocks noGrp="1"/>
          </p:cNvSpPr>
          <p:nvPr>
            <p:ph type="dt" sz="half" idx="10"/>
          </p:nvPr>
        </p:nvSpPr>
        <p:spPr/>
        <p:txBody>
          <a:bodyPr/>
          <a:lstStyle/>
          <a:p>
            <a:fld id="{FCD8F063-BD22-4771-BC23-2737CCF58515}" type="datetime1">
              <a:rPr lang="ru-RU" smtClean="0"/>
              <a:t>20.12.2021</a:t>
            </a:fld>
            <a:endParaRPr lang="ru-RU"/>
          </a:p>
        </p:txBody>
      </p:sp>
      <p:sp>
        <p:nvSpPr>
          <p:cNvPr id="5" name="Нижний колонтитул 4">
            <a:extLst>
              <a:ext uri="{FF2B5EF4-FFF2-40B4-BE49-F238E27FC236}">
                <a16:creationId xmlns:a16="http://schemas.microsoft.com/office/drawing/2014/main" id="{CFA228B9-5214-4751-A64C-6AB2612F7D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495B79-B67B-48E4-86CC-FC49FD3C186D}"/>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4640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CEDE034-6FE6-43B7-9BED-908495181A0E}"/>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FCBE79E-AB7A-41A3-BF07-0D131DE0E7CA}"/>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6A83B4-4783-4695-93A8-D91598D01683}"/>
              </a:ext>
            </a:extLst>
          </p:cNvPr>
          <p:cNvSpPr>
            <a:spLocks noGrp="1"/>
          </p:cNvSpPr>
          <p:nvPr>
            <p:ph type="dt" sz="half" idx="10"/>
          </p:nvPr>
        </p:nvSpPr>
        <p:spPr/>
        <p:txBody>
          <a:bodyPr/>
          <a:lstStyle/>
          <a:p>
            <a:fld id="{236812C1-08C6-4D48-B1D3-3EF486142763}" type="datetime1">
              <a:rPr lang="ru-RU" smtClean="0"/>
              <a:t>20.12.2021</a:t>
            </a:fld>
            <a:endParaRPr lang="ru-RU"/>
          </a:p>
        </p:txBody>
      </p:sp>
      <p:sp>
        <p:nvSpPr>
          <p:cNvPr id="5" name="Нижний колонтитул 4">
            <a:extLst>
              <a:ext uri="{FF2B5EF4-FFF2-40B4-BE49-F238E27FC236}">
                <a16:creationId xmlns:a16="http://schemas.microsoft.com/office/drawing/2014/main" id="{CEA31C83-467E-47F1-A758-951796321FE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436A4A-1B18-4C04-B8F5-9F0D503BB82E}"/>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367809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DBC176-D263-4A60-848F-7682E570991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8C2A639-B898-48D4-98EB-ACAC33C06C8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ADEDC8A-E943-40C0-8E27-3726CFCABF82}"/>
              </a:ext>
            </a:extLst>
          </p:cNvPr>
          <p:cNvSpPr>
            <a:spLocks noGrp="1"/>
          </p:cNvSpPr>
          <p:nvPr>
            <p:ph type="dt" sz="half" idx="10"/>
          </p:nvPr>
        </p:nvSpPr>
        <p:spPr/>
        <p:txBody>
          <a:bodyPr/>
          <a:lstStyle/>
          <a:p>
            <a:fld id="{7C8BED9D-37F2-4DF7-93E5-01AAF618F7E6}" type="datetime1">
              <a:rPr lang="ru-RU" smtClean="0"/>
              <a:t>20.12.2021</a:t>
            </a:fld>
            <a:endParaRPr lang="ru-RU"/>
          </a:p>
        </p:txBody>
      </p:sp>
      <p:sp>
        <p:nvSpPr>
          <p:cNvPr id="5" name="Нижний колонтитул 4">
            <a:extLst>
              <a:ext uri="{FF2B5EF4-FFF2-40B4-BE49-F238E27FC236}">
                <a16:creationId xmlns:a16="http://schemas.microsoft.com/office/drawing/2014/main" id="{59C8CF08-6A42-4A10-BE9B-177B1E84CF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343D9E-27C8-4771-8CF2-91239C508677}"/>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143258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BBD13A-3EB8-450F-BBBE-9F10CC2E6D01}"/>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48C4D657-ED2A-4BF2-A491-FDE6BF74050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658FB75-70A9-405F-9F92-50CAC7C30373}"/>
              </a:ext>
            </a:extLst>
          </p:cNvPr>
          <p:cNvSpPr>
            <a:spLocks noGrp="1"/>
          </p:cNvSpPr>
          <p:nvPr>
            <p:ph type="dt" sz="half" idx="10"/>
          </p:nvPr>
        </p:nvSpPr>
        <p:spPr/>
        <p:txBody>
          <a:bodyPr/>
          <a:lstStyle/>
          <a:p>
            <a:fld id="{79E13797-8838-40A0-B12A-607A7F45D5BC}" type="datetime1">
              <a:rPr lang="ru-RU" smtClean="0"/>
              <a:t>20.12.2021</a:t>
            </a:fld>
            <a:endParaRPr lang="ru-RU"/>
          </a:p>
        </p:txBody>
      </p:sp>
      <p:sp>
        <p:nvSpPr>
          <p:cNvPr id="5" name="Нижний колонтитул 4">
            <a:extLst>
              <a:ext uri="{FF2B5EF4-FFF2-40B4-BE49-F238E27FC236}">
                <a16:creationId xmlns:a16="http://schemas.microsoft.com/office/drawing/2014/main" id="{185ABA1E-46BF-4EFD-BAB1-0DE2396CD73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096AD76-4875-4254-80C1-73BC559FACEA}"/>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124354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46393A-03F7-49F9-8D8B-30084467D21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5A8F3C8-8E5B-4B9A-9506-F3AE93877150}"/>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44ECC59-75AB-45B7-89A3-E18DAAFEA646}"/>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5F73928-3C8E-499F-BB35-DDFA426CDEFE}"/>
              </a:ext>
            </a:extLst>
          </p:cNvPr>
          <p:cNvSpPr>
            <a:spLocks noGrp="1"/>
          </p:cNvSpPr>
          <p:nvPr>
            <p:ph type="dt" sz="half" idx="10"/>
          </p:nvPr>
        </p:nvSpPr>
        <p:spPr/>
        <p:txBody>
          <a:bodyPr/>
          <a:lstStyle/>
          <a:p>
            <a:fld id="{B1535713-B0F8-4A7F-8B3C-D165767EEFCF}" type="datetime1">
              <a:rPr lang="ru-RU" smtClean="0"/>
              <a:t>20.12.2021</a:t>
            </a:fld>
            <a:endParaRPr lang="ru-RU"/>
          </a:p>
        </p:txBody>
      </p:sp>
      <p:sp>
        <p:nvSpPr>
          <p:cNvPr id="6" name="Нижний колонтитул 5">
            <a:extLst>
              <a:ext uri="{FF2B5EF4-FFF2-40B4-BE49-F238E27FC236}">
                <a16:creationId xmlns:a16="http://schemas.microsoft.com/office/drawing/2014/main" id="{2B80CDA3-FA6B-4431-A298-57437256F57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9981A18-F575-4C0B-A223-71BD6A319913}"/>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41822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1466E0-9B24-4015-A6C7-C9A4C57339CF}"/>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463DDB5-9AF9-4855-90AC-FD9E3BB07D0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C61B7A2E-60B6-4097-A46E-07B9D3DB44C5}"/>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638CE96-B703-4F43-9FC0-6F1D9914FE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5ECE8195-FA29-43EA-BB8B-AB5551330909}"/>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4A3AADA-A48C-45A1-ACC6-1B6A377A8AED}"/>
              </a:ext>
            </a:extLst>
          </p:cNvPr>
          <p:cNvSpPr>
            <a:spLocks noGrp="1"/>
          </p:cNvSpPr>
          <p:nvPr>
            <p:ph type="dt" sz="half" idx="10"/>
          </p:nvPr>
        </p:nvSpPr>
        <p:spPr/>
        <p:txBody>
          <a:bodyPr/>
          <a:lstStyle/>
          <a:p>
            <a:fld id="{7726489C-3FC4-48E0-8D7F-567EBA3211F9}" type="datetime1">
              <a:rPr lang="ru-RU" smtClean="0"/>
              <a:t>20.12.2021</a:t>
            </a:fld>
            <a:endParaRPr lang="ru-RU"/>
          </a:p>
        </p:txBody>
      </p:sp>
      <p:sp>
        <p:nvSpPr>
          <p:cNvPr id="8" name="Нижний колонтитул 7">
            <a:extLst>
              <a:ext uri="{FF2B5EF4-FFF2-40B4-BE49-F238E27FC236}">
                <a16:creationId xmlns:a16="http://schemas.microsoft.com/office/drawing/2014/main" id="{C9C745C7-2218-464F-876C-949F4DDBFD6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3D9D8C3-9F76-474E-9083-F20625E1F9D0}"/>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267722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0CA090-F94E-46BE-A33E-5FB87E66563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0CCA411-3C53-4163-8B7F-A01FB0EEEF27}"/>
              </a:ext>
            </a:extLst>
          </p:cNvPr>
          <p:cNvSpPr>
            <a:spLocks noGrp="1"/>
          </p:cNvSpPr>
          <p:nvPr>
            <p:ph type="dt" sz="half" idx="10"/>
          </p:nvPr>
        </p:nvSpPr>
        <p:spPr/>
        <p:txBody>
          <a:bodyPr/>
          <a:lstStyle/>
          <a:p>
            <a:fld id="{2A46B6A9-24BB-4D0B-B848-0FB7C066BB9C}" type="datetime1">
              <a:rPr lang="ru-RU" smtClean="0"/>
              <a:t>20.12.2021</a:t>
            </a:fld>
            <a:endParaRPr lang="ru-RU"/>
          </a:p>
        </p:txBody>
      </p:sp>
      <p:sp>
        <p:nvSpPr>
          <p:cNvPr id="4" name="Нижний колонтитул 3">
            <a:extLst>
              <a:ext uri="{FF2B5EF4-FFF2-40B4-BE49-F238E27FC236}">
                <a16:creationId xmlns:a16="http://schemas.microsoft.com/office/drawing/2014/main" id="{1ED9C039-A428-4EE6-85DA-1090672E7DE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52F50DE-FC09-4451-B7FA-4426D0DD9469}"/>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16380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AFA9170-B3D5-4D1A-96C9-E2C91B5284B9}"/>
              </a:ext>
            </a:extLst>
          </p:cNvPr>
          <p:cNvSpPr>
            <a:spLocks noGrp="1"/>
          </p:cNvSpPr>
          <p:nvPr>
            <p:ph type="dt" sz="half" idx="10"/>
          </p:nvPr>
        </p:nvSpPr>
        <p:spPr/>
        <p:txBody>
          <a:bodyPr/>
          <a:lstStyle/>
          <a:p>
            <a:fld id="{36A3D985-DF38-450C-9F9C-D7FDF2EE1F7C}" type="datetime1">
              <a:rPr lang="ru-RU" smtClean="0"/>
              <a:t>20.12.2021</a:t>
            </a:fld>
            <a:endParaRPr lang="ru-RU"/>
          </a:p>
        </p:txBody>
      </p:sp>
      <p:sp>
        <p:nvSpPr>
          <p:cNvPr id="3" name="Нижний колонтитул 2">
            <a:extLst>
              <a:ext uri="{FF2B5EF4-FFF2-40B4-BE49-F238E27FC236}">
                <a16:creationId xmlns:a16="http://schemas.microsoft.com/office/drawing/2014/main" id="{1C67041D-45B4-405D-9260-5C58D4180EB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D2C92F1-2A13-4D62-8072-865435360398}"/>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165448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A90EB0-45B9-4C88-B048-92248599B31F}"/>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C59B5F11-9C0A-4AFD-B540-B9D8435877E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912C53A-1B28-4A1B-A432-E7185372DF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E6760441-3612-44B1-9719-5A636499A0AB}"/>
              </a:ext>
            </a:extLst>
          </p:cNvPr>
          <p:cNvSpPr>
            <a:spLocks noGrp="1"/>
          </p:cNvSpPr>
          <p:nvPr>
            <p:ph type="dt" sz="half" idx="10"/>
          </p:nvPr>
        </p:nvSpPr>
        <p:spPr/>
        <p:txBody>
          <a:bodyPr/>
          <a:lstStyle/>
          <a:p>
            <a:fld id="{7B0BD2AD-446C-4853-AAF8-C6D732AC7247}" type="datetime1">
              <a:rPr lang="ru-RU" smtClean="0"/>
              <a:t>20.12.2021</a:t>
            </a:fld>
            <a:endParaRPr lang="ru-RU"/>
          </a:p>
        </p:txBody>
      </p:sp>
      <p:sp>
        <p:nvSpPr>
          <p:cNvPr id="6" name="Нижний колонтитул 5">
            <a:extLst>
              <a:ext uri="{FF2B5EF4-FFF2-40B4-BE49-F238E27FC236}">
                <a16:creationId xmlns:a16="http://schemas.microsoft.com/office/drawing/2014/main" id="{F9582ECF-7FA6-4FB3-A4D1-2AD9C9AC6EE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3DD1F7-03EC-437A-9B46-9387171AB18D}"/>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232769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B918E4-6BB2-4873-B9AE-35162E17A3C5}"/>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A33DCA60-FB14-4DD1-B4C4-813D4AE27EA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7571D428-F6AA-4FCB-82DC-E88E9DEB50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A214EC85-A51D-4D4D-9949-D8CDCBF66DC5}"/>
              </a:ext>
            </a:extLst>
          </p:cNvPr>
          <p:cNvSpPr>
            <a:spLocks noGrp="1"/>
          </p:cNvSpPr>
          <p:nvPr>
            <p:ph type="dt" sz="half" idx="10"/>
          </p:nvPr>
        </p:nvSpPr>
        <p:spPr/>
        <p:txBody>
          <a:bodyPr/>
          <a:lstStyle/>
          <a:p>
            <a:fld id="{8A505AE6-3ABD-4CC1-91E5-5BBBAD73166A}" type="datetime1">
              <a:rPr lang="ru-RU" smtClean="0"/>
              <a:t>20.12.2021</a:t>
            </a:fld>
            <a:endParaRPr lang="ru-RU"/>
          </a:p>
        </p:txBody>
      </p:sp>
      <p:sp>
        <p:nvSpPr>
          <p:cNvPr id="6" name="Нижний колонтитул 5">
            <a:extLst>
              <a:ext uri="{FF2B5EF4-FFF2-40B4-BE49-F238E27FC236}">
                <a16:creationId xmlns:a16="http://schemas.microsoft.com/office/drawing/2014/main" id="{5227139D-90A1-4612-A016-726DA6828CE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F723101-6FAD-4005-A977-26BD64C58B4E}"/>
              </a:ext>
            </a:extLst>
          </p:cNvPr>
          <p:cNvSpPr>
            <a:spLocks noGrp="1"/>
          </p:cNvSpPr>
          <p:nvPr>
            <p:ph type="sldNum" sz="quarter" idx="12"/>
          </p:nvPr>
        </p:nvSpPr>
        <p:spPr/>
        <p:txBody>
          <a:bodyPr/>
          <a:lstStyle/>
          <a:p>
            <a:fld id="{D96BE3B0-AD12-43E0-B004-F71DAA0B6664}" type="slidenum">
              <a:rPr lang="ru-RU" smtClean="0"/>
              <a:t>‹#›</a:t>
            </a:fld>
            <a:endParaRPr lang="ru-RU"/>
          </a:p>
        </p:txBody>
      </p:sp>
    </p:spTree>
    <p:extLst>
      <p:ext uri="{BB962C8B-B14F-4D97-AF65-F5344CB8AC3E}">
        <p14:creationId xmlns:p14="http://schemas.microsoft.com/office/powerpoint/2010/main" val="33369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DFA00E-C657-441C-BF20-6FB36096C0E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17A2AAB-B9AE-455E-9FC5-7CFF1E65CC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A9A4A9-07A2-40FE-A164-376BD8EE42D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DFCD31-AAEB-4552-8C50-29DA4446C8EE}" type="datetime1">
              <a:rPr lang="ru-RU" smtClean="0"/>
              <a:t>20.12.2021</a:t>
            </a:fld>
            <a:endParaRPr lang="ru-RU"/>
          </a:p>
        </p:txBody>
      </p:sp>
      <p:sp>
        <p:nvSpPr>
          <p:cNvPr id="5" name="Нижний колонтитул 4">
            <a:extLst>
              <a:ext uri="{FF2B5EF4-FFF2-40B4-BE49-F238E27FC236}">
                <a16:creationId xmlns:a16="http://schemas.microsoft.com/office/drawing/2014/main" id="{37DF6622-438D-4FC7-A7A0-0C810DC628B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3FB68B6-1CA1-4375-A109-E9A373F8EB3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6BE3B0-AD12-43E0-B004-F71DAA0B6664}" type="slidenum">
              <a:rPr lang="ru-RU" smtClean="0"/>
              <a:t>‹#›</a:t>
            </a:fld>
            <a:endParaRPr lang="ru-RU"/>
          </a:p>
        </p:txBody>
      </p:sp>
    </p:spTree>
    <p:extLst>
      <p:ext uri="{BB962C8B-B14F-4D97-AF65-F5344CB8AC3E}">
        <p14:creationId xmlns:p14="http://schemas.microsoft.com/office/powerpoint/2010/main" val="19791437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C682C9-CF2F-40A4-A689-3EDB4D4F9590}"/>
              </a:ext>
            </a:extLst>
          </p:cNvPr>
          <p:cNvSpPr>
            <a:spLocks noGrp="1"/>
          </p:cNvSpPr>
          <p:nvPr>
            <p:ph type="ctrTitle"/>
          </p:nvPr>
        </p:nvSpPr>
        <p:spPr>
          <a:xfrm>
            <a:off x="1024261" y="1833175"/>
            <a:ext cx="7095478" cy="972745"/>
          </a:xfrm>
        </p:spPr>
        <p:txBody>
          <a:bodyPr>
            <a:noAutofit/>
          </a:bodyPr>
          <a:lstStyle/>
          <a:p>
            <a:r>
              <a:rPr lang="en-US" sz="2000" b="1" dirty="0">
                <a:effectLst/>
                <a:latin typeface="Verdana" panose="020B0604030504040204" pitchFamily="34" charset="0"/>
                <a:ea typeface="Verdana" panose="020B0604030504040204" pitchFamily="34" charset="0"/>
              </a:rPr>
              <a:t>Neural network modeling of the flow stress of the AlMg6/10% </a:t>
            </a:r>
            <a:r>
              <a:rPr lang="en-US" sz="2000" b="1" dirty="0" err="1">
                <a:effectLst/>
                <a:latin typeface="Verdana" panose="020B0604030504040204" pitchFamily="34" charset="0"/>
                <a:ea typeface="Verdana" panose="020B0604030504040204" pitchFamily="34" charset="0"/>
              </a:rPr>
              <a:t>SiC</a:t>
            </a:r>
            <a:r>
              <a:rPr lang="en-US" sz="2000" b="1" dirty="0">
                <a:effectLst/>
                <a:latin typeface="Verdana" panose="020B0604030504040204" pitchFamily="34" charset="0"/>
                <a:ea typeface="Verdana" panose="020B0604030504040204" pitchFamily="34" charset="0"/>
              </a:rPr>
              <a:t> metal matrix composite under deformation at high temperatures</a:t>
            </a:r>
            <a:endParaRPr lang="ru-RU" sz="2800" dirty="0">
              <a:latin typeface="Verdana" panose="020B0604030504040204" pitchFamily="34" charset="0"/>
              <a:ea typeface="Verdana" panose="020B0604030504040204" pitchFamily="34" charset="0"/>
            </a:endParaRPr>
          </a:p>
        </p:txBody>
      </p:sp>
      <p:sp>
        <p:nvSpPr>
          <p:cNvPr id="3" name="Подзаголовок 2">
            <a:extLst>
              <a:ext uri="{FF2B5EF4-FFF2-40B4-BE49-F238E27FC236}">
                <a16:creationId xmlns:a16="http://schemas.microsoft.com/office/drawing/2014/main" id="{2F85D835-8054-438B-9A40-997793B937C4}"/>
              </a:ext>
            </a:extLst>
          </p:cNvPr>
          <p:cNvSpPr>
            <a:spLocks noGrp="1"/>
          </p:cNvSpPr>
          <p:nvPr>
            <p:ph type="subTitle" idx="1"/>
          </p:nvPr>
        </p:nvSpPr>
        <p:spPr>
          <a:xfrm>
            <a:off x="1143000" y="4596462"/>
            <a:ext cx="6858000" cy="410669"/>
          </a:xfrm>
        </p:spPr>
        <p:txBody>
          <a:bodyPr/>
          <a:lstStyle/>
          <a:p>
            <a:r>
              <a:rPr lang="en-US" sz="1400" b="1" dirty="0">
                <a:effectLst/>
                <a:latin typeface="Verdana" panose="020B0604030504040204" pitchFamily="34" charset="0"/>
                <a:ea typeface="Verdana" panose="020B0604030504040204" pitchFamily="34" charset="0"/>
                <a:cs typeface="Times New Roman" panose="02020603050405020304" pitchFamily="18" charset="0"/>
              </a:rPr>
              <a:t>V.S. </a:t>
            </a:r>
            <a:r>
              <a:rPr lang="en-US" sz="1400" b="1" dirty="0" err="1">
                <a:effectLst/>
                <a:latin typeface="Verdana" panose="020B0604030504040204" pitchFamily="34" charset="0"/>
                <a:ea typeface="Verdana" panose="020B0604030504040204" pitchFamily="34" charset="0"/>
                <a:cs typeface="Times New Roman" panose="02020603050405020304" pitchFamily="18" charset="0"/>
              </a:rPr>
              <a:t>Kanakin</a:t>
            </a:r>
            <a:r>
              <a:rPr lang="en-US" sz="1400" b="1" dirty="0">
                <a:effectLst/>
                <a:latin typeface="Verdana" panose="020B0604030504040204" pitchFamily="34" charset="0"/>
                <a:ea typeface="Verdana" panose="020B0604030504040204" pitchFamily="34" charset="0"/>
                <a:cs typeface="Times New Roman" panose="02020603050405020304" pitchFamily="18" charset="0"/>
              </a:rPr>
              <a:t>, A.S. Smirnov, A.V. </a:t>
            </a:r>
            <a:r>
              <a:rPr lang="en-US" sz="1400" b="1" dirty="0" err="1">
                <a:effectLst/>
                <a:latin typeface="Verdana" panose="020B0604030504040204" pitchFamily="34" charset="0"/>
                <a:ea typeface="Verdana" panose="020B0604030504040204" pitchFamily="34" charset="0"/>
                <a:cs typeface="Times New Roman" panose="02020603050405020304" pitchFamily="18" charset="0"/>
              </a:rPr>
              <a:t>Konovalov</a:t>
            </a:r>
            <a:endParaRPr lang="ru-RU" dirty="0"/>
          </a:p>
        </p:txBody>
      </p:sp>
      <p:sp>
        <p:nvSpPr>
          <p:cNvPr id="4" name="TextBox 3">
            <a:extLst>
              <a:ext uri="{FF2B5EF4-FFF2-40B4-BE49-F238E27FC236}">
                <a16:creationId xmlns:a16="http://schemas.microsoft.com/office/drawing/2014/main" id="{1028789F-17F9-4DED-BBD7-4F6E39770722}"/>
              </a:ext>
            </a:extLst>
          </p:cNvPr>
          <p:cNvSpPr txBox="1"/>
          <p:nvPr/>
        </p:nvSpPr>
        <p:spPr>
          <a:xfrm>
            <a:off x="409303" y="222947"/>
            <a:ext cx="8325394" cy="276999"/>
          </a:xfrm>
          <a:prstGeom prst="rect">
            <a:avLst/>
          </a:prstGeom>
          <a:noFill/>
        </p:spPr>
        <p:txBody>
          <a:bodyPr wrap="square">
            <a:spAutoFit/>
          </a:bodyPr>
          <a:lstStyle/>
          <a:p>
            <a:pPr algn="ctr"/>
            <a:r>
              <a:rPr lang="en-US" sz="1200" b="0" i="0" dirty="0">
                <a:solidFill>
                  <a:srgbClr val="333333"/>
                </a:solidFill>
                <a:effectLst/>
                <a:latin typeface="Verdana" panose="020B0604030504040204" pitchFamily="34" charset="0"/>
              </a:rPr>
              <a:t>Institute of Engineering Science, Ural Branch of the Russian Academy of Sciences</a:t>
            </a:r>
            <a:endParaRPr lang="ru-RU" sz="12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317D8B38-055C-4F2F-AD6E-A73BCD467626}"/>
              </a:ext>
            </a:extLst>
          </p:cNvPr>
          <p:cNvSpPr txBox="1"/>
          <p:nvPr/>
        </p:nvSpPr>
        <p:spPr>
          <a:xfrm>
            <a:off x="2677612" y="6424768"/>
            <a:ext cx="3788776" cy="276999"/>
          </a:xfrm>
          <a:prstGeom prst="rect">
            <a:avLst/>
          </a:prstGeom>
          <a:noFill/>
        </p:spPr>
        <p:txBody>
          <a:bodyPr wrap="square">
            <a:spAutoFit/>
          </a:bodyPr>
          <a:lstStyle/>
          <a:p>
            <a:pPr algn="ctr"/>
            <a:r>
              <a:rPr lang="ru-RU" sz="1200" dirty="0">
                <a:effectLst/>
                <a:latin typeface="Verdana" panose="020B0604030504040204" pitchFamily="34" charset="0"/>
                <a:ea typeface="Verdana" panose="020B0604030504040204" pitchFamily="34" charset="0"/>
              </a:rPr>
              <a:t>2021</a:t>
            </a:r>
          </a:p>
        </p:txBody>
      </p:sp>
      <p:sp>
        <p:nvSpPr>
          <p:cNvPr id="9" name="TextBox 8">
            <a:extLst>
              <a:ext uri="{FF2B5EF4-FFF2-40B4-BE49-F238E27FC236}">
                <a16:creationId xmlns:a16="http://schemas.microsoft.com/office/drawing/2014/main" id="{601F9957-DF30-47CF-B69B-DF3ADEC1A40F}"/>
              </a:ext>
            </a:extLst>
          </p:cNvPr>
          <p:cNvSpPr txBox="1"/>
          <p:nvPr/>
        </p:nvSpPr>
        <p:spPr>
          <a:xfrm>
            <a:off x="1024261" y="2917715"/>
            <a:ext cx="709547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Нейросетевое</a:t>
            </a:r>
            <a:r>
              <a:rPr kumimoji="0" lang="ru-RU"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моделирование сопротивления деформации </a:t>
            </a:r>
            <a:r>
              <a:rPr kumimoji="0" lang="ru-RU"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металломатричного</a:t>
            </a:r>
            <a:r>
              <a:rPr kumimoji="0" lang="ru-RU"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композита АМг6/10% </a:t>
            </a:r>
            <a:r>
              <a:rPr kumimoji="0" lang="en-US"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SiC</a:t>
            </a:r>
            <a:r>
              <a:rPr kumimoji="0" lang="en-US"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ru-RU"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в условиях высоких температур деформаций</a:t>
            </a:r>
            <a:endParaRPr kumimoji="0" lang="ru-RU"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94369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Заголовок 1">
            <a:extLst>
              <a:ext uri="{FF2B5EF4-FFF2-40B4-BE49-F238E27FC236}">
                <a16:creationId xmlns:a16="http://schemas.microsoft.com/office/drawing/2014/main" id="{CAF70EE7-A916-4AD2-9A04-811C189AF808}"/>
              </a:ext>
            </a:extLst>
          </p:cNvPr>
          <p:cNvSpPr txBox="1">
            <a:spLocks/>
          </p:cNvSpPr>
          <p:nvPr/>
        </p:nvSpPr>
        <p:spPr>
          <a:xfrm>
            <a:off x="0" y="157708"/>
            <a:ext cx="6696075" cy="430490"/>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100" b="1" dirty="0">
                <a:latin typeface="Verdana" panose="020B0604030504040204" pitchFamily="34" charset="0"/>
                <a:ea typeface="Verdana" panose="020B0604030504040204" pitchFamily="34" charset="0"/>
              </a:rPr>
              <a:t>Neural network modeling of the flow stress of the AlMg6/10% </a:t>
            </a:r>
            <a:r>
              <a:rPr lang="en-US" sz="1100" b="1" dirty="0" err="1">
                <a:latin typeface="Verdana" panose="020B0604030504040204" pitchFamily="34" charset="0"/>
                <a:ea typeface="Verdana" panose="020B0604030504040204" pitchFamily="34" charset="0"/>
              </a:rPr>
              <a:t>SiC</a:t>
            </a:r>
            <a:r>
              <a:rPr lang="en-US" sz="1100" b="1" dirty="0">
                <a:latin typeface="Verdana" panose="020B0604030504040204" pitchFamily="34" charset="0"/>
                <a:ea typeface="Verdana" panose="020B0604030504040204" pitchFamily="34" charset="0"/>
              </a:rPr>
              <a:t> metal matrix composite under deformation at high temperatures</a:t>
            </a:r>
            <a:endParaRPr lang="ru-RU" sz="1400" dirty="0">
              <a:latin typeface="Verdana" panose="020B0604030504040204" pitchFamily="34" charset="0"/>
              <a:ea typeface="Verdana" panose="020B0604030504040204" pitchFamily="34" charset="0"/>
            </a:endParaRPr>
          </a:p>
        </p:txBody>
      </p:sp>
      <p:sp>
        <p:nvSpPr>
          <p:cNvPr id="365" name="Подзаголовок 2">
            <a:extLst>
              <a:ext uri="{FF2B5EF4-FFF2-40B4-BE49-F238E27FC236}">
                <a16:creationId xmlns:a16="http://schemas.microsoft.com/office/drawing/2014/main" id="{56899900-0938-4948-A6E4-C4E1C4AEF33B}"/>
              </a:ext>
            </a:extLst>
          </p:cNvPr>
          <p:cNvSpPr>
            <a:spLocks noGrp="1"/>
          </p:cNvSpPr>
          <p:nvPr>
            <p:ph type="subTitle" idx="1"/>
          </p:nvPr>
        </p:nvSpPr>
        <p:spPr>
          <a:xfrm>
            <a:off x="6810194" y="167618"/>
            <a:ext cx="2333625" cy="410669"/>
          </a:xfrm>
        </p:spPr>
        <p:txBody>
          <a:bodyPr>
            <a:normAutofit/>
          </a:bodyPr>
          <a:lstStyle/>
          <a:p>
            <a:r>
              <a:rPr lang="en-US" sz="1000" b="1" dirty="0">
                <a:effectLst/>
                <a:latin typeface="Verdana" panose="020B0604030504040204" pitchFamily="34" charset="0"/>
                <a:ea typeface="Verdana" panose="020B0604030504040204" pitchFamily="34" charset="0"/>
                <a:cs typeface="Times New Roman" panose="02020603050405020304" pitchFamily="18" charset="0"/>
              </a:rPr>
              <a:t>V.S. </a:t>
            </a:r>
            <a:r>
              <a:rPr lang="en-US" sz="1000" b="1" dirty="0" err="1">
                <a:effectLst/>
                <a:latin typeface="Verdana" panose="020B0604030504040204" pitchFamily="34" charset="0"/>
                <a:ea typeface="Verdana" panose="020B0604030504040204" pitchFamily="34" charset="0"/>
                <a:cs typeface="Times New Roman" panose="02020603050405020304" pitchFamily="18" charset="0"/>
              </a:rPr>
              <a:t>Kanakin</a:t>
            </a:r>
            <a:r>
              <a:rPr lang="en-US" sz="1000" b="1" dirty="0">
                <a:effectLst/>
                <a:latin typeface="Verdana" panose="020B0604030504040204" pitchFamily="34" charset="0"/>
                <a:ea typeface="Verdana" panose="020B0604030504040204" pitchFamily="34" charset="0"/>
                <a:cs typeface="Times New Roman" panose="02020603050405020304" pitchFamily="18" charset="0"/>
              </a:rPr>
              <a:t>, A.S. Smirnov, A.V. </a:t>
            </a:r>
            <a:r>
              <a:rPr lang="en-US" sz="1000" b="1" dirty="0" err="1">
                <a:effectLst/>
                <a:latin typeface="Verdana" panose="020B0604030504040204" pitchFamily="34" charset="0"/>
                <a:ea typeface="Verdana" panose="020B0604030504040204" pitchFamily="34" charset="0"/>
                <a:cs typeface="Times New Roman" panose="02020603050405020304" pitchFamily="18" charset="0"/>
              </a:rPr>
              <a:t>Konovalov</a:t>
            </a:r>
            <a:endParaRPr lang="ru-RU" sz="1000" dirty="0"/>
          </a:p>
          <a:p>
            <a:endParaRPr lang="ru-RU" sz="1100" dirty="0"/>
          </a:p>
        </p:txBody>
      </p:sp>
      <p:sp>
        <p:nvSpPr>
          <p:cNvPr id="372" name="TextBox 371">
            <a:extLst>
              <a:ext uri="{FF2B5EF4-FFF2-40B4-BE49-F238E27FC236}">
                <a16:creationId xmlns:a16="http://schemas.microsoft.com/office/drawing/2014/main" id="{AAB3A6A8-0A9C-4BB6-A9E3-25817E7E522C}"/>
              </a:ext>
            </a:extLst>
          </p:cNvPr>
          <p:cNvSpPr txBox="1"/>
          <p:nvPr/>
        </p:nvSpPr>
        <p:spPr>
          <a:xfrm>
            <a:off x="430789" y="5363765"/>
            <a:ext cx="6292528" cy="461665"/>
          </a:xfrm>
          <a:prstGeom prst="rect">
            <a:avLst/>
          </a:prstGeom>
          <a:noFill/>
        </p:spPr>
        <p:txBody>
          <a:bodyPr wrap="square">
            <a:spAutoFit/>
          </a:bodyPr>
          <a:lstStyle/>
          <a:p>
            <a:r>
              <a:rPr lang="en-US" sz="1200" dirty="0">
                <a:effectLst/>
                <a:latin typeface="Verdana" panose="020B0604030504040204" pitchFamily="34" charset="0"/>
                <a:ea typeface="Verdana" panose="020B0604030504040204" pitchFamily="34" charset="0"/>
              </a:rPr>
              <a:t>Fig. 1. An EBSD image (a) and a SEM image (b) of the microstructure of the AlMg6/10% </a:t>
            </a:r>
            <a:r>
              <a:rPr lang="en-US" sz="1200" dirty="0" err="1">
                <a:effectLst/>
                <a:latin typeface="Verdana" panose="020B0604030504040204" pitchFamily="34" charset="0"/>
                <a:ea typeface="Verdana" panose="020B0604030504040204" pitchFamily="34" charset="0"/>
              </a:rPr>
              <a:t>SiC</a:t>
            </a:r>
            <a:r>
              <a:rPr lang="en-US" sz="1200" dirty="0">
                <a:effectLst/>
                <a:latin typeface="Verdana" panose="020B0604030504040204" pitchFamily="34" charset="0"/>
                <a:ea typeface="Verdana" panose="020B0604030504040204" pitchFamily="34" charset="0"/>
              </a:rPr>
              <a:t> metal matrix composite.</a:t>
            </a:r>
            <a:endParaRPr lang="ru-RU" sz="1000" dirty="0">
              <a:latin typeface="Verdana" panose="020B0604030504040204" pitchFamily="34" charset="0"/>
              <a:ea typeface="Verdana" panose="020B0604030504040204" pitchFamily="34" charset="0"/>
            </a:endParaRPr>
          </a:p>
        </p:txBody>
      </p:sp>
      <p:grpSp>
        <p:nvGrpSpPr>
          <p:cNvPr id="23" name="Группа 22">
            <a:extLst>
              <a:ext uri="{FF2B5EF4-FFF2-40B4-BE49-F238E27FC236}">
                <a16:creationId xmlns:a16="http://schemas.microsoft.com/office/drawing/2014/main" id="{0B8CD339-13B9-4038-8EE2-7E19DB67CBFA}"/>
              </a:ext>
            </a:extLst>
          </p:cNvPr>
          <p:cNvGrpSpPr/>
          <p:nvPr/>
        </p:nvGrpSpPr>
        <p:grpSpPr>
          <a:xfrm>
            <a:off x="7453024" y="3575314"/>
            <a:ext cx="1390109" cy="2370586"/>
            <a:chOff x="7271291" y="1226531"/>
            <a:chExt cx="1390109" cy="2370586"/>
          </a:xfrm>
        </p:grpSpPr>
        <p:grpSp>
          <p:nvGrpSpPr>
            <p:cNvPr id="13" name="Группа 12">
              <a:extLst>
                <a:ext uri="{FF2B5EF4-FFF2-40B4-BE49-F238E27FC236}">
                  <a16:creationId xmlns:a16="http://schemas.microsoft.com/office/drawing/2014/main" id="{FC19EEF2-F20E-43CF-9036-735EA23D4453}"/>
                </a:ext>
              </a:extLst>
            </p:cNvPr>
            <p:cNvGrpSpPr/>
            <p:nvPr/>
          </p:nvGrpSpPr>
          <p:grpSpPr>
            <a:xfrm>
              <a:off x="7271291" y="1534312"/>
              <a:ext cx="945067" cy="1504163"/>
              <a:chOff x="1126621" y="3444075"/>
              <a:chExt cx="945067" cy="1504163"/>
            </a:xfrm>
          </p:grpSpPr>
          <p:sp>
            <p:nvSpPr>
              <p:cNvPr id="11" name="Блок-схема: магнитный диск 10">
                <a:extLst>
                  <a:ext uri="{FF2B5EF4-FFF2-40B4-BE49-F238E27FC236}">
                    <a16:creationId xmlns:a16="http://schemas.microsoft.com/office/drawing/2014/main" id="{C72743D9-1AA4-41C4-AA20-9751163826BB}"/>
                  </a:ext>
                </a:extLst>
              </p:cNvPr>
              <p:cNvSpPr/>
              <p:nvPr/>
            </p:nvSpPr>
            <p:spPr>
              <a:xfrm>
                <a:off x="1126621" y="3444075"/>
                <a:ext cx="945067" cy="1504163"/>
              </a:xfrm>
              <a:prstGeom prst="flowChartMagneticDisk">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a:extLst>
                  <a:ext uri="{FF2B5EF4-FFF2-40B4-BE49-F238E27FC236}">
                    <a16:creationId xmlns:a16="http://schemas.microsoft.com/office/drawing/2014/main" id="{87DA73B1-5FA9-40C7-B05D-A5E2D776472C}"/>
                  </a:ext>
                </a:extLst>
              </p:cNvPr>
              <p:cNvSpPr/>
              <p:nvPr/>
            </p:nvSpPr>
            <p:spPr>
              <a:xfrm flipH="1">
                <a:off x="1341087" y="351897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a:extLst>
                  <a:ext uri="{FF2B5EF4-FFF2-40B4-BE49-F238E27FC236}">
                    <a16:creationId xmlns:a16="http://schemas.microsoft.com/office/drawing/2014/main" id="{C7820805-3E1C-47BC-9E42-EBC0FF5FE71B}"/>
                  </a:ext>
                </a:extLst>
              </p:cNvPr>
              <p:cNvSpPr/>
              <p:nvPr/>
            </p:nvSpPr>
            <p:spPr>
              <a:xfrm flipH="1">
                <a:off x="1433712" y="346739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a:extLst>
                  <a:ext uri="{FF2B5EF4-FFF2-40B4-BE49-F238E27FC236}">
                    <a16:creationId xmlns:a16="http://schemas.microsoft.com/office/drawing/2014/main" id="{24C63DA3-0087-47B7-8FB8-148A5C1E3F4D}"/>
                  </a:ext>
                </a:extLst>
              </p:cNvPr>
              <p:cNvSpPr/>
              <p:nvPr/>
            </p:nvSpPr>
            <p:spPr>
              <a:xfrm flipH="1">
                <a:off x="1138746" y="445562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a:extLst>
                  <a:ext uri="{FF2B5EF4-FFF2-40B4-BE49-F238E27FC236}">
                    <a16:creationId xmlns:a16="http://schemas.microsoft.com/office/drawing/2014/main" id="{B1F85B42-DDF0-455F-86A5-1F84C77756B3}"/>
                  </a:ext>
                </a:extLst>
              </p:cNvPr>
              <p:cNvSpPr/>
              <p:nvPr/>
            </p:nvSpPr>
            <p:spPr>
              <a:xfrm flipH="1">
                <a:off x="1803401" y="353204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Овал 66">
                <a:extLst>
                  <a:ext uri="{FF2B5EF4-FFF2-40B4-BE49-F238E27FC236}">
                    <a16:creationId xmlns:a16="http://schemas.microsoft.com/office/drawing/2014/main" id="{20480209-8C71-43A9-900F-D73278998569}"/>
                  </a:ext>
                </a:extLst>
              </p:cNvPr>
              <p:cNvSpPr/>
              <p:nvPr/>
            </p:nvSpPr>
            <p:spPr>
              <a:xfrm flipH="1">
                <a:off x="1461134" y="377377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Овал 67">
                <a:extLst>
                  <a:ext uri="{FF2B5EF4-FFF2-40B4-BE49-F238E27FC236}">
                    <a16:creationId xmlns:a16="http://schemas.microsoft.com/office/drawing/2014/main" id="{EC0B58A7-A67C-48DA-8937-6CC3591048E7}"/>
                  </a:ext>
                </a:extLst>
              </p:cNvPr>
              <p:cNvSpPr/>
              <p:nvPr/>
            </p:nvSpPr>
            <p:spPr>
              <a:xfrm flipH="1">
                <a:off x="1295368" y="372294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a:extLst>
                  <a:ext uri="{FF2B5EF4-FFF2-40B4-BE49-F238E27FC236}">
                    <a16:creationId xmlns:a16="http://schemas.microsoft.com/office/drawing/2014/main" id="{41D7FF1C-EB58-41A8-86F4-2BD06A1369DC}"/>
                  </a:ext>
                </a:extLst>
              </p:cNvPr>
              <p:cNvSpPr/>
              <p:nvPr/>
            </p:nvSpPr>
            <p:spPr>
              <a:xfrm flipH="1">
                <a:off x="1163374" y="386373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a:extLst>
                  <a:ext uri="{FF2B5EF4-FFF2-40B4-BE49-F238E27FC236}">
                    <a16:creationId xmlns:a16="http://schemas.microsoft.com/office/drawing/2014/main" id="{4C557D6A-E340-4915-8BDE-BA69C327D3E5}"/>
                  </a:ext>
                </a:extLst>
              </p:cNvPr>
              <p:cNvSpPr/>
              <p:nvPr/>
            </p:nvSpPr>
            <p:spPr>
              <a:xfrm flipH="1">
                <a:off x="1605424" y="404914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a:extLst>
                  <a:ext uri="{FF2B5EF4-FFF2-40B4-BE49-F238E27FC236}">
                    <a16:creationId xmlns:a16="http://schemas.microsoft.com/office/drawing/2014/main" id="{288E47A9-1C66-442B-A64A-CCB931005D78}"/>
                  </a:ext>
                </a:extLst>
              </p:cNvPr>
              <p:cNvSpPr/>
              <p:nvPr/>
            </p:nvSpPr>
            <p:spPr>
              <a:xfrm flipH="1">
                <a:off x="1752568" y="418014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a:extLst>
                  <a:ext uri="{FF2B5EF4-FFF2-40B4-BE49-F238E27FC236}">
                    <a16:creationId xmlns:a16="http://schemas.microsoft.com/office/drawing/2014/main" id="{B4F2A7E8-7E33-4714-8E77-7EBC4B56EBE5}"/>
                  </a:ext>
                </a:extLst>
              </p:cNvPr>
              <p:cNvSpPr/>
              <p:nvPr/>
            </p:nvSpPr>
            <p:spPr>
              <a:xfrm flipH="1">
                <a:off x="1904968" y="433254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Овал 72">
                <a:extLst>
                  <a:ext uri="{FF2B5EF4-FFF2-40B4-BE49-F238E27FC236}">
                    <a16:creationId xmlns:a16="http://schemas.microsoft.com/office/drawing/2014/main" id="{4FC37477-4E1D-467B-9BDC-E6E64052B6B5}"/>
                  </a:ext>
                </a:extLst>
              </p:cNvPr>
              <p:cNvSpPr/>
              <p:nvPr/>
            </p:nvSpPr>
            <p:spPr>
              <a:xfrm flipH="1">
                <a:off x="1323441" y="403713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a:extLst>
                  <a:ext uri="{FF2B5EF4-FFF2-40B4-BE49-F238E27FC236}">
                    <a16:creationId xmlns:a16="http://schemas.microsoft.com/office/drawing/2014/main" id="{618D3E85-0B03-4996-BE48-4532D0B2CF3F}"/>
                  </a:ext>
                </a:extLst>
              </p:cNvPr>
              <p:cNvSpPr/>
              <p:nvPr/>
            </p:nvSpPr>
            <p:spPr>
              <a:xfrm flipH="1">
                <a:off x="1853065" y="437862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a:extLst>
                  <a:ext uri="{FF2B5EF4-FFF2-40B4-BE49-F238E27FC236}">
                    <a16:creationId xmlns:a16="http://schemas.microsoft.com/office/drawing/2014/main" id="{EA877F8F-4AD2-470C-AB34-1829501723AD}"/>
                  </a:ext>
                </a:extLst>
              </p:cNvPr>
              <p:cNvSpPr/>
              <p:nvPr/>
            </p:nvSpPr>
            <p:spPr>
              <a:xfrm flipH="1">
                <a:off x="1698746" y="358827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a:extLst>
                  <a:ext uri="{FF2B5EF4-FFF2-40B4-BE49-F238E27FC236}">
                    <a16:creationId xmlns:a16="http://schemas.microsoft.com/office/drawing/2014/main" id="{59E09269-1B29-49A5-B09E-2147BCAF934A}"/>
                  </a:ext>
                </a:extLst>
              </p:cNvPr>
              <p:cNvSpPr/>
              <p:nvPr/>
            </p:nvSpPr>
            <p:spPr>
              <a:xfrm flipH="1">
                <a:off x="1720215" y="377806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a:extLst>
                  <a:ext uri="{FF2B5EF4-FFF2-40B4-BE49-F238E27FC236}">
                    <a16:creationId xmlns:a16="http://schemas.microsoft.com/office/drawing/2014/main" id="{151E9C6C-6B5B-484A-93EC-AA911A47F066}"/>
                  </a:ext>
                </a:extLst>
              </p:cNvPr>
              <p:cNvSpPr/>
              <p:nvPr/>
            </p:nvSpPr>
            <p:spPr>
              <a:xfrm flipH="1">
                <a:off x="1871156" y="392531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a:extLst>
                  <a:ext uri="{FF2B5EF4-FFF2-40B4-BE49-F238E27FC236}">
                    <a16:creationId xmlns:a16="http://schemas.microsoft.com/office/drawing/2014/main" id="{5E18147E-6AC1-4BB4-BC71-FB8E62ECFA13}"/>
                  </a:ext>
                </a:extLst>
              </p:cNvPr>
              <p:cNvSpPr/>
              <p:nvPr/>
            </p:nvSpPr>
            <p:spPr>
              <a:xfrm flipH="1">
                <a:off x="2010302" y="402153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Овал 78">
                <a:extLst>
                  <a:ext uri="{FF2B5EF4-FFF2-40B4-BE49-F238E27FC236}">
                    <a16:creationId xmlns:a16="http://schemas.microsoft.com/office/drawing/2014/main" id="{6635EED8-610C-407A-9A4F-66F456B9B14D}"/>
                  </a:ext>
                </a:extLst>
              </p:cNvPr>
              <p:cNvSpPr/>
              <p:nvPr/>
            </p:nvSpPr>
            <p:spPr>
              <a:xfrm flipH="1">
                <a:off x="1876081" y="366988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a:extLst>
                  <a:ext uri="{FF2B5EF4-FFF2-40B4-BE49-F238E27FC236}">
                    <a16:creationId xmlns:a16="http://schemas.microsoft.com/office/drawing/2014/main" id="{13EB2783-23EC-42D3-823A-1150E0917E99}"/>
                  </a:ext>
                </a:extLst>
              </p:cNvPr>
              <p:cNvSpPr/>
              <p:nvPr/>
            </p:nvSpPr>
            <p:spPr>
              <a:xfrm flipH="1">
                <a:off x="1513912" y="360546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a:extLst>
                  <a:ext uri="{FF2B5EF4-FFF2-40B4-BE49-F238E27FC236}">
                    <a16:creationId xmlns:a16="http://schemas.microsoft.com/office/drawing/2014/main" id="{A1A310D5-EB16-4A0D-A61E-31CD211C2F1D}"/>
                  </a:ext>
                </a:extLst>
              </p:cNvPr>
              <p:cNvSpPr/>
              <p:nvPr/>
            </p:nvSpPr>
            <p:spPr>
              <a:xfrm flipH="1">
                <a:off x="1658166" y="381677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a:extLst>
                  <a:ext uri="{FF2B5EF4-FFF2-40B4-BE49-F238E27FC236}">
                    <a16:creationId xmlns:a16="http://schemas.microsoft.com/office/drawing/2014/main" id="{E43F2DA7-9A79-4DA9-B2B4-5DE8F18BE7D0}"/>
                  </a:ext>
                </a:extLst>
              </p:cNvPr>
              <p:cNvSpPr/>
              <p:nvPr/>
            </p:nvSpPr>
            <p:spPr>
              <a:xfrm flipH="1">
                <a:off x="1814006" y="398642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a:extLst>
                  <a:ext uri="{FF2B5EF4-FFF2-40B4-BE49-F238E27FC236}">
                    <a16:creationId xmlns:a16="http://schemas.microsoft.com/office/drawing/2014/main" id="{EC043BAF-3226-43A4-8A50-D3BE8C082888}"/>
                  </a:ext>
                </a:extLst>
              </p:cNvPr>
              <p:cNvSpPr/>
              <p:nvPr/>
            </p:nvSpPr>
            <p:spPr>
              <a:xfrm flipH="1">
                <a:off x="1916875" y="408534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a:extLst>
                  <a:ext uri="{FF2B5EF4-FFF2-40B4-BE49-F238E27FC236}">
                    <a16:creationId xmlns:a16="http://schemas.microsoft.com/office/drawing/2014/main" id="{547F4CCB-2D68-4694-8DE2-7C4D26F8182B}"/>
                  </a:ext>
                </a:extLst>
              </p:cNvPr>
              <p:cNvSpPr/>
              <p:nvPr/>
            </p:nvSpPr>
            <p:spPr>
              <a:xfrm flipH="1">
                <a:off x="1935995" y="376513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a:extLst>
                  <a:ext uri="{FF2B5EF4-FFF2-40B4-BE49-F238E27FC236}">
                    <a16:creationId xmlns:a16="http://schemas.microsoft.com/office/drawing/2014/main" id="{F7FCA143-B6A4-4C51-B0D3-FE9FA70538E0}"/>
                  </a:ext>
                </a:extLst>
              </p:cNvPr>
              <p:cNvSpPr/>
              <p:nvPr/>
            </p:nvSpPr>
            <p:spPr>
              <a:xfrm flipH="1">
                <a:off x="1242301" y="355093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Овал 85">
                <a:extLst>
                  <a:ext uri="{FF2B5EF4-FFF2-40B4-BE49-F238E27FC236}">
                    <a16:creationId xmlns:a16="http://schemas.microsoft.com/office/drawing/2014/main" id="{82F8CB6B-366C-45AC-9E18-BD6E85908A53}"/>
                  </a:ext>
                </a:extLst>
              </p:cNvPr>
              <p:cNvSpPr/>
              <p:nvPr/>
            </p:nvSpPr>
            <p:spPr>
              <a:xfrm flipH="1">
                <a:off x="1839559" y="358155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a:extLst>
                  <a:ext uri="{FF2B5EF4-FFF2-40B4-BE49-F238E27FC236}">
                    <a16:creationId xmlns:a16="http://schemas.microsoft.com/office/drawing/2014/main" id="{6D097D9B-F71B-41A1-A268-6ADE5CE8BF65}"/>
                  </a:ext>
                </a:extLst>
              </p:cNvPr>
              <p:cNvSpPr/>
              <p:nvPr/>
            </p:nvSpPr>
            <p:spPr>
              <a:xfrm flipH="1">
                <a:off x="1501958" y="397039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a:extLst>
                  <a:ext uri="{FF2B5EF4-FFF2-40B4-BE49-F238E27FC236}">
                    <a16:creationId xmlns:a16="http://schemas.microsoft.com/office/drawing/2014/main" id="{F13E5C3C-4C05-4C9D-BBD4-F02E7C164AAC}"/>
                  </a:ext>
                </a:extLst>
              </p:cNvPr>
              <p:cNvSpPr/>
              <p:nvPr/>
            </p:nvSpPr>
            <p:spPr>
              <a:xfrm flipH="1">
                <a:off x="1681905" y="409826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a:extLst>
                  <a:ext uri="{FF2B5EF4-FFF2-40B4-BE49-F238E27FC236}">
                    <a16:creationId xmlns:a16="http://schemas.microsoft.com/office/drawing/2014/main" id="{C29261F8-80BD-4E57-9C83-7AC98FCE87ED}"/>
                  </a:ext>
                </a:extLst>
              </p:cNvPr>
              <p:cNvSpPr/>
              <p:nvPr/>
            </p:nvSpPr>
            <p:spPr>
              <a:xfrm flipH="1">
                <a:off x="1829684" y="423447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a:extLst>
                  <a:ext uri="{FF2B5EF4-FFF2-40B4-BE49-F238E27FC236}">
                    <a16:creationId xmlns:a16="http://schemas.microsoft.com/office/drawing/2014/main" id="{85AE434B-C35F-4073-8140-93D6558595FF}"/>
                  </a:ext>
                </a:extLst>
              </p:cNvPr>
              <p:cNvSpPr/>
              <p:nvPr/>
            </p:nvSpPr>
            <p:spPr>
              <a:xfrm flipH="1">
                <a:off x="1288028" y="398056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Овал 90">
                <a:extLst>
                  <a:ext uri="{FF2B5EF4-FFF2-40B4-BE49-F238E27FC236}">
                    <a16:creationId xmlns:a16="http://schemas.microsoft.com/office/drawing/2014/main" id="{6A8A4971-7454-4B1C-95E7-8FD89EF66B1A}"/>
                  </a:ext>
                </a:extLst>
              </p:cNvPr>
              <p:cNvSpPr/>
              <p:nvPr/>
            </p:nvSpPr>
            <p:spPr>
              <a:xfrm flipH="1">
                <a:off x="1440428" y="413296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a:extLst>
                  <a:ext uri="{FF2B5EF4-FFF2-40B4-BE49-F238E27FC236}">
                    <a16:creationId xmlns:a16="http://schemas.microsoft.com/office/drawing/2014/main" id="{B9912C3D-7588-4910-A809-286157E0A1C9}"/>
                  </a:ext>
                </a:extLst>
              </p:cNvPr>
              <p:cNvSpPr/>
              <p:nvPr/>
            </p:nvSpPr>
            <p:spPr>
              <a:xfrm flipH="1">
                <a:off x="1592828" y="428536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a:extLst>
                  <a:ext uri="{FF2B5EF4-FFF2-40B4-BE49-F238E27FC236}">
                    <a16:creationId xmlns:a16="http://schemas.microsoft.com/office/drawing/2014/main" id="{FFB84E85-E073-4CEA-B3B8-C1A3631F56D5}"/>
                  </a:ext>
                </a:extLst>
              </p:cNvPr>
              <p:cNvSpPr/>
              <p:nvPr/>
            </p:nvSpPr>
            <p:spPr>
              <a:xfrm flipH="1">
                <a:off x="1731122" y="446063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a:extLst>
                  <a:ext uri="{FF2B5EF4-FFF2-40B4-BE49-F238E27FC236}">
                    <a16:creationId xmlns:a16="http://schemas.microsoft.com/office/drawing/2014/main" id="{42068848-CC1D-4D6B-9C80-091F0F705A72}"/>
                  </a:ext>
                </a:extLst>
              </p:cNvPr>
              <p:cNvSpPr/>
              <p:nvPr/>
            </p:nvSpPr>
            <p:spPr>
              <a:xfrm flipH="1">
                <a:off x="1897628" y="459016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a:extLst>
                  <a:ext uri="{FF2B5EF4-FFF2-40B4-BE49-F238E27FC236}">
                    <a16:creationId xmlns:a16="http://schemas.microsoft.com/office/drawing/2014/main" id="{B73AE7CB-705E-411B-9990-DE1D892BAAD4}"/>
                  </a:ext>
                </a:extLst>
              </p:cNvPr>
              <p:cNvSpPr/>
              <p:nvPr/>
            </p:nvSpPr>
            <p:spPr>
              <a:xfrm flipH="1">
                <a:off x="1156556" y="399948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a:extLst>
                  <a:ext uri="{FF2B5EF4-FFF2-40B4-BE49-F238E27FC236}">
                    <a16:creationId xmlns:a16="http://schemas.microsoft.com/office/drawing/2014/main" id="{1AB63BF0-F47D-4612-B45A-ADA030A65961}"/>
                  </a:ext>
                </a:extLst>
              </p:cNvPr>
              <p:cNvSpPr/>
              <p:nvPr/>
            </p:nvSpPr>
            <p:spPr>
              <a:xfrm flipH="1">
                <a:off x="1409158" y="420260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Овал 96">
                <a:extLst>
                  <a:ext uri="{FF2B5EF4-FFF2-40B4-BE49-F238E27FC236}">
                    <a16:creationId xmlns:a16="http://schemas.microsoft.com/office/drawing/2014/main" id="{86039097-BA87-48DB-B4E0-DF12AA03D1F2}"/>
                  </a:ext>
                </a:extLst>
              </p:cNvPr>
              <p:cNvSpPr/>
              <p:nvPr/>
            </p:nvSpPr>
            <p:spPr>
              <a:xfrm flipH="1">
                <a:off x="1703957" y="432621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Овал 97">
                <a:extLst>
                  <a:ext uri="{FF2B5EF4-FFF2-40B4-BE49-F238E27FC236}">
                    <a16:creationId xmlns:a16="http://schemas.microsoft.com/office/drawing/2014/main" id="{D732AD37-436B-486C-BD20-F074F307A975}"/>
                  </a:ext>
                </a:extLst>
              </p:cNvPr>
              <p:cNvSpPr/>
              <p:nvPr/>
            </p:nvSpPr>
            <p:spPr>
              <a:xfrm flipH="1">
                <a:off x="1827416" y="448586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a:extLst>
                  <a:ext uri="{FF2B5EF4-FFF2-40B4-BE49-F238E27FC236}">
                    <a16:creationId xmlns:a16="http://schemas.microsoft.com/office/drawing/2014/main" id="{AB3CD5F5-C55A-4465-AB32-BE62EAF47B27}"/>
                  </a:ext>
                </a:extLst>
              </p:cNvPr>
              <p:cNvSpPr/>
              <p:nvPr/>
            </p:nvSpPr>
            <p:spPr>
              <a:xfrm flipH="1">
                <a:off x="1291565" y="412343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a:extLst>
                  <a:ext uri="{FF2B5EF4-FFF2-40B4-BE49-F238E27FC236}">
                    <a16:creationId xmlns:a16="http://schemas.microsoft.com/office/drawing/2014/main" id="{93ED7745-1CB6-4210-AAB2-F5D1F5493054}"/>
                  </a:ext>
                </a:extLst>
              </p:cNvPr>
              <p:cNvSpPr/>
              <p:nvPr/>
            </p:nvSpPr>
            <p:spPr>
              <a:xfrm flipH="1">
                <a:off x="1441569" y="429740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a:extLst>
                  <a:ext uri="{FF2B5EF4-FFF2-40B4-BE49-F238E27FC236}">
                    <a16:creationId xmlns:a16="http://schemas.microsoft.com/office/drawing/2014/main" id="{C385BA85-92E6-4855-A28B-AC53BB92E70B}"/>
                  </a:ext>
                </a:extLst>
              </p:cNvPr>
              <p:cNvSpPr/>
              <p:nvPr/>
            </p:nvSpPr>
            <p:spPr>
              <a:xfrm flipH="1">
                <a:off x="1596365" y="442823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a:extLst>
                  <a:ext uri="{FF2B5EF4-FFF2-40B4-BE49-F238E27FC236}">
                    <a16:creationId xmlns:a16="http://schemas.microsoft.com/office/drawing/2014/main" id="{7DE842A2-EF0A-469F-85B5-F7CCE4264A0E}"/>
                  </a:ext>
                </a:extLst>
              </p:cNvPr>
              <p:cNvSpPr/>
              <p:nvPr/>
            </p:nvSpPr>
            <p:spPr>
              <a:xfrm flipH="1">
                <a:off x="1748765" y="458063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Овал 102">
                <a:extLst>
                  <a:ext uri="{FF2B5EF4-FFF2-40B4-BE49-F238E27FC236}">
                    <a16:creationId xmlns:a16="http://schemas.microsoft.com/office/drawing/2014/main" id="{9DF1792F-1614-4871-B495-524315320B35}"/>
                  </a:ext>
                </a:extLst>
              </p:cNvPr>
              <p:cNvSpPr/>
              <p:nvPr/>
            </p:nvSpPr>
            <p:spPr>
              <a:xfrm flipH="1">
                <a:off x="1282031" y="422059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Овал 103">
                <a:extLst>
                  <a:ext uri="{FF2B5EF4-FFF2-40B4-BE49-F238E27FC236}">
                    <a16:creationId xmlns:a16="http://schemas.microsoft.com/office/drawing/2014/main" id="{B24EAE1E-35ED-4FA2-81E4-BB59C9FB90DC}"/>
                  </a:ext>
                </a:extLst>
              </p:cNvPr>
              <p:cNvSpPr/>
              <p:nvPr/>
            </p:nvSpPr>
            <p:spPr>
              <a:xfrm flipH="1">
                <a:off x="1410003" y="432621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a:extLst>
                  <a:ext uri="{FF2B5EF4-FFF2-40B4-BE49-F238E27FC236}">
                    <a16:creationId xmlns:a16="http://schemas.microsoft.com/office/drawing/2014/main" id="{E006D5FB-7675-4066-97C1-B5EAE9AE1217}"/>
                  </a:ext>
                </a:extLst>
              </p:cNvPr>
              <p:cNvSpPr/>
              <p:nvPr/>
            </p:nvSpPr>
            <p:spPr>
              <a:xfrm flipH="1">
                <a:off x="1607277" y="451672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a:extLst>
                  <a:ext uri="{FF2B5EF4-FFF2-40B4-BE49-F238E27FC236}">
                    <a16:creationId xmlns:a16="http://schemas.microsoft.com/office/drawing/2014/main" id="{14B67120-8F83-4CFC-A0C7-3179188F1150}"/>
                  </a:ext>
                </a:extLst>
              </p:cNvPr>
              <p:cNvSpPr/>
              <p:nvPr/>
            </p:nvSpPr>
            <p:spPr>
              <a:xfrm flipH="1">
                <a:off x="1751647" y="468781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a:extLst>
                  <a:ext uri="{FF2B5EF4-FFF2-40B4-BE49-F238E27FC236}">
                    <a16:creationId xmlns:a16="http://schemas.microsoft.com/office/drawing/2014/main" id="{53793B85-0B39-43D6-B894-C0A6E6B87F96}"/>
                  </a:ext>
                </a:extLst>
              </p:cNvPr>
              <p:cNvSpPr/>
              <p:nvPr/>
            </p:nvSpPr>
            <p:spPr>
              <a:xfrm flipH="1">
                <a:off x="1138171" y="415271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a:extLst>
                  <a:ext uri="{FF2B5EF4-FFF2-40B4-BE49-F238E27FC236}">
                    <a16:creationId xmlns:a16="http://schemas.microsoft.com/office/drawing/2014/main" id="{45A723B0-BE33-4A67-AD4A-3EC5E7B05E5C}"/>
                  </a:ext>
                </a:extLst>
              </p:cNvPr>
              <p:cNvSpPr/>
              <p:nvPr/>
            </p:nvSpPr>
            <p:spPr>
              <a:xfrm flipH="1">
                <a:off x="1420290" y="446300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Овал 108">
                <a:extLst>
                  <a:ext uri="{FF2B5EF4-FFF2-40B4-BE49-F238E27FC236}">
                    <a16:creationId xmlns:a16="http://schemas.microsoft.com/office/drawing/2014/main" id="{87C8BFB5-8798-4A0D-9E49-3A1DE1893B43}"/>
                  </a:ext>
                </a:extLst>
              </p:cNvPr>
              <p:cNvSpPr/>
              <p:nvPr/>
            </p:nvSpPr>
            <p:spPr>
              <a:xfrm flipH="1">
                <a:off x="1572690" y="461540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Овал 109">
                <a:extLst>
                  <a:ext uri="{FF2B5EF4-FFF2-40B4-BE49-F238E27FC236}">
                    <a16:creationId xmlns:a16="http://schemas.microsoft.com/office/drawing/2014/main" id="{EC6C8814-7321-4D35-8077-7F7ED86E69F5}"/>
                  </a:ext>
                </a:extLst>
              </p:cNvPr>
              <p:cNvSpPr/>
              <p:nvPr/>
            </p:nvSpPr>
            <p:spPr>
              <a:xfrm flipH="1">
                <a:off x="1725090" y="476780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a:extLst>
                  <a:ext uri="{FF2B5EF4-FFF2-40B4-BE49-F238E27FC236}">
                    <a16:creationId xmlns:a16="http://schemas.microsoft.com/office/drawing/2014/main" id="{DFE0BDF8-611D-4244-B85F-D2950828BF73}"/>
                  </a:ext>
                </a:extLst>
              </p:cNvPr>
              <p:cNvSpPr/>
              <p:nvPr/>
            </p:nvSpPr>
            <p:spPr>
              <a:xfrm flipH="1">
                <a:off x="1896340" y="471539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Овал 114">
                <a:extLst>
                  <a:ext uri="{FF2B5EF4-FFF2-40B4-BE49-F238E27FC236}">
                    <a16:creationId xmlns:a16="http://schemas.microsoft.com/office/drawing/2014/main" id="{83C02CA7-7A3B-4992-94FA-40187CF8D919}"/>
                  </a:ext>
                </a:extLst>
              </p:cNvPr>
              <p:cNvSpPr/>
              <p:nvPr/>
            </p:nvSpPr>
            <p:spPr>
              <a:xfrm flipH="1">
                <a:off x="1330507" y="449386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Овал 115">
                <a:extLst>
                  <a:ext uri="{FF2B5EF4-FFF2-40B4-BE49-F238E27FC236}">
                    <a16:creationId xmlns:a16="http://schemas.microsoft.com/office/drawing/2014/main" id="{08D7413B-CB65-4506-A4A9-2F9D888E4911}"/>
                  </a:ext>
                </a:extLst>
              </p:cNvPr>
              <p:cNvSpPr/>
              <p:nvPr/>
            </p:nvSpPr>
            <p:spPr>
              <a:xfrm flipH="1">
                <a:off x="1285475" y="472936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a:extLst>
                  <a:ext uri="{FF2B5EF4-FFF2-40B4-BE49-F238E27FC236}">
                    <a16:creationId xmlns:a16="http://schemas.microsoft.com/office/drawing/2014/main" id="{33C99E4C-F5B5-4848-93DA-4D34AFF65537}"/>
                  </a:ext>
                </a:extLst>
              </p:cNvPr>
              <p:cNvSpPr/>
              <p:nvPr/>
            </p:nvSpPr>
            <p:spPr>
              <a:xfrm flipH="1">
                <a:off x="1635307" y="479866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a:extLst>
                  <a:ext uri="{FF2B5EF4-FFF2-40B4-BE49-F238E27FC236}">
                    <a16:creationId xmlns:a16="http://schemas.microsoft.com/office/drawing/2014/main" id="{7EFAEF9C-7CB7-4397-A565-BCDAD45D6B1D}"/>
                  </a:ext>
                </a:extLst>
              </p:cNvPr>
              <p:cNvSpPr/>
              <p:nvPr/>
            </p:nvSpPr>
            <p:spPr>
              <a:xfrm flipH="1">
                <a:off x="1178107" y="434146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a:extLst>
                  <a:ext uri="{FF2B5EF4-FFF2-40B4-BE49-F238E27FC236}">
                    <a16:creationId xmlns:a16="http://schemas.microsoft.com/office/drawing/2014/main" id="{0ABF67FF-9062-4561-B3FB-BAC17704B77D}"/>
                  </a:ext>
                </a:extLst>
              </p:cNvPr>
              <p:cNvSpPr/>
              <p:nvPr/>
            </p:nvSpPr>
            <p:spPr>
              <a:xfrm flipH="1">
                <a:off x="1314849" y="433116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a:extLst>
                  <a:ext uri="{FF2B5EF4-FFF2-40B4-BE49-F238E27FC236}">
                    <a16:creationId xmlns:a16="http://schemas.microsoft.com/office/drawing/2014/main" id="{DB84741A-FD5B-40C7-B3F4-7A6A560AA978}"/>
                  </a:ext>
                </a:extLst>
              </p:cNvPr>
              <p:cNvSpPr/>
              <p:nvPr/>
            </p:nvSpPr>
            <p:spPr>
              <a:xfrm flipH="1">
                <a:off x="1843654" y="412801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1" name="Овал 120">
                <a:extLst>
                  <a:ext uri="{FF2B5EF4-FFF2-40B4-BE49-F238E27FC236}">
                    <a16:creationId xmlns:a16="http://schemas.microsoft.com/office/drawing/2014/main" id="{73395027-08C5-4E98-912E-0521951D5B9C}"/>
                  </a:ext>
                </a:extLst>
              </p:cNvPr>
              <p:cNvSpPr/>
              <p:nvPr/>
            </p:nvSpPr>
            <p:spPr>
              <a:xfrm flipH="1">
                <a:off x="1352551" y="466445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Овал 121">
                <a:extLst>
                  <a:ext uri="{FF2B5EF4-FFF2-40B4-BE49-F238E27FC236}">
                    <a16:creationId xmlns:a16="http://schemas.microsoft.com/office/drawing/2014/main" id="{495248AB-DC49-4711-9E5A-1F435467D939}"/>
                  </a:ext>
                </a:extLst>
              </p:cNvPr>
              <p:cNvSpPr/>
              <p:nvPr/>
            </p:nvSpPr>
            <p:spPr>
              <a:xfrm flipH="1">
                <a:off x="1437188" y="477052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a:extLst>
                  <a:ext uri="{FF2B5EF4-FFF2-40B4-BE49-F238E27FC236}">
                    <a16:creationId xmlns:a16="http://schemas.microsoft.com/office/drawing/2014/main" id="{EC474B3F-FA56-4D36-8078-B539E66BFF21}"/>
                  </a:ext>
                </a:extLst>
              </p:cNvPr>
              <p:cNvSpPr/>
              <p:nvPr/>
            </p:nvSpPr>
            <p:spPr>
              <a:xfrm flipH="1">
                <a:off x="1956308" y="445832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a:extLst>
                  <a:ext uri="{FF2B5EF4-FFF2-40B4-BE49-F238E27FC236}">
                    <a16:creationId xmlns:a16="http://schemas.microsoft.com/office/drawing/2014/main" id="{6AADDF86-01EC-45D5-9935-80586BE749F3}"/>
                  </a:ext>
                </a:extLst>
              </p:cNvPr>
              <p:cNvSpPr/>
              <p:nvPr/>
            </p:nvSpPr>
            <p:spPr>
              <a:xfrm flipH="1">
                <a:off x="1631462" y="467981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a:extLst>
                  <a:ext uri="{FF2B5EF4-FFF2-40B4-BE49-F238E27FC236}">
                    <a16:creationId xmlns:a16="http://schemas.microsoft.com/office/drawing/2014/main" id="{AA236FAE-0E8F-46B3-B246-7643D286DFEC}"/>
                  </a:ext>
                </a:extLst>
              </p:cNvPr>
              <p:cNvSpPr/>
              <p:nvPr/>
            </p:nvSpPr>
            <p:spPr>
              <a:xfrm flipH="1">
                <a:off x="1827416" y="481352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a:extLst>
                  <a:ext uri="{FF2B5EF4-FFF2-40B4-BE49-F238E27FC236}">
                    <a16:creationId xmlns:a16="http://schemas.microsoft.com/office/drawing/2014/main" id="{D43E6CF9-A7AD-414E-A286-4461F58283F4}"/>
                  </a:ext>
                </a:extLst>
              </p:cNvPr>
              <p:cNvSpPr/>
              <p:nvPr/>
            </p:nvSpPr>
            <p:spPr>
              <a:xfrm flipH="1">
                <a:off x="1403714" y="453833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Овал 126">
                <a:extLst>
                  <a:ext uri="{FF2B5EF4-FFF2-40B4-BE49-F238E27FC236}">
                    <a16:creationId xmlns:a16="http://schemas.microsoft.com/office/drawing/2014/main" id="{06DFDA96-E1D4-47C6-907E-7CE67CEC818E}"/>
                  </a:ext>
                </a:extLst>
              </p:cNvPr>
              <p:cNvSpPr/>
              <p:nvPr/>
            </p:nvSpPr>
            <p:spPr>
              <a:xfrm flipH="1">
                <a:off x="1227147" y="457866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Овал 127">
                <a:extLst>
                  <a:ext uri="{FF2B5EF4-FFF2-40B4-BE49-F238E27FC236}">
                    <a16:creationId xmlns:a16="http://schemas.microsoft.com/office/drawing/2014/main" id="{B2818132-8E3A-439C-98A7-800FD78E63C5}"/>
                  </a:ext>
                </a:extLst>
              </p:cNvPr>
              <p:cNvSpPr/>
              <p:nvPr/>
            </p:nvSpPr>
            <p:spPr>
              <a:xfrm flipH="1">
                <a:off x="1507627" y="442703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a:extLst>
                  <a:ext uri="{FF2B5EF4-FFF2-40B4-BE49-F238E27FC236}">
                    <a16:creationId xmlns:a16="http://schemas.microsoft.com/office/drawing/2014/main" id="{5277F823-4740-42F7-AA95-2CB3F0B01F4E}"/>
                  </a:ext>
                </a:extLst>
              </p:cNvPr>
              <p:cNvSpPr/>
              <p:nvPr/>
            </p:nvSpPr>
            <p:spPr>
              <a:xfrm flipH="1">
                <a:off x="1554104" y="351236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a:extLst>
                  <a:ext uri="{FF2B5EF4-FFF2-40B4-BE49-F238E27FC236}">
                    <a16:creationId xmlns:a16="http://schemas.microsoft.com/office/drawing/2014/main" id="{098848B8-14F0-4B11-8632-72B39F6846E1}"/>
                  </a:ext>
                </a:extLst>
              </p:cNvPr>
              <p:cNvSpPr/>
              <p:nvPr/>
            </p:nvSpPr>
            <p:spPr>
              <a:xfrm flipH="1">
                <a:off x="1337284" y="364512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a:extLst>
                  <a:ext uri="{FF2B5EF4-FFF2-40B4-BE49-F238E27FC236}">
                    <a16:creationId xmlns:a16="http://schemas.microsoft.com/office/drawing/2014/main" id="{5144E04E-70CE-4133-AE65-AF87344C7343}"/>
                  </a:ext>
                </a:extLst>
              </p:cNvPr>
              <p:cNvSpPr/>
              <p:nvPr/>
            </p:nvSpPr>
            <p:spPr>
              <a:xfrm flipH="1">
                <a:off x="1244515" y="378656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a:extLst>
                  <a:ext uri="{FF2B5EF4-FFF2-40B4-BE49-F238E27FC236}">
                    <a16:creationId xmlns:a16="http://schemas.microsoft.com/office/drawing/2014/main" id="{CFD7D3FD-A1C1-4183-BD6E-6A53753ACE90}"/>
                  </a:ext>
                </a:extLst>
              </p:cNvPr>
              <p:cNvSpPr/>
              <p:nvPr/>
            </p:nvSpPr>
            <p:spPr>
              <a:xfrm flipH="1">
                <a:off x="1387114" y="384126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3" name="Овал 132">
                <a:extLst>
                  <a:ext uri="{FF2B5EF4-FFF2-40B4-BE49-F238E27FC236}">
                    <a16:creationId xmlns:a16="http://schemas.microsoft.com/office/drawing/2014/main" id="{595B2749-1D91-44D5-82A0-3554019F6830}"/>
                  </a:ext>
                </a:extLst>
              </p:cNvPr>
              <p:cNvSpPr/>
              <p:nvPr/>
            </p:nvSpPr>
            <p:spPr>
              <a:xfrm flipH="1">
                <a:off x="1554104" y="381049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Овал 133">
                <a:extLst>
                  <a:ext uri="{FF2B5EF4-FFF2-40B4-BE49-F238E27FC236}">
                    <a16:creationId xmlns:a16="http://schemas.microsoft.com/office/drawing/2014/main" id="{5992DF1A-B5BE-4CBD-8AE8-AB18C445B37B}"/>
                  </a:ext>
                </a:extLst>
              </p:cNvPr>
              <p:cNvSpPr/>
              <p:nvPr/>
            </p:nvSpPr>
            <p:spPr>
              <a:xfrm flipH="1">
                <a:off x="1813774" y="378300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a:extLst>
                  <a:ext uri="{FF2B5EF4-FFF2-40B4-BE49-F238E27FC236}">
                    <a16:creationId xmlns:a16="http://schemas.microsoft.com/office/drawing/2014/main" id="{16F48CED-AEF3-4605-954C-B1EE8863773C}"/>
                  </a:ext>
                </a:extLst>
              </p:cNvPr>
              <p:cNvSpPr/>
              <p:nvPr/>
            </p:nvSpPr>
            <p:spPr>
              <a:xfrm flipH="1">
                <a:off x="1674496" y="351897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a:extLst>
                  <a:ext uri="{FF2B5EF4-FFF2-40B4-BE49-F238E27FC236}">
                    <a16:creationId xmlns:a16="http://schemas.microsoft.com/office/drawing/2014/main" id="{5DF43676-8B77-4CF2-8268-70E9B3DA8D3A}"/>
                  </a:ext>
                </a:extLst>
              </p:cNvPr>
              <p:cNvSpPr/>
              <p:nvPr/>
            </p:nvSpPr>
            <p:spPr>
              <a:xfrm flipH="1">
                <a:off x="1691084" y="366176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a:extLst>
                  <a:ext uri="{FF2B5EF4-FFF2-40B4-BE49-F238E27FC236}">
                    <a16:creationId xmlns:a16="http://schemas.microsoft.com/office/drawing/2014/main" id="{CAA6B00B-C318-438E-B12B-297794B8723F}"/>
                  </a:ext>
                </a:extLst>
              </p:cNvPr>
              <p:cNvSpPr/>
              <p:nvPr/>
            </p:nvSpPr>
            <p:spPr>
              <a:xfrm flipH="1">
                <a:off x="1422499" y="357163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a:extLst>
                  <a:ext uri="{FF2B5EF4-FFF2-40B4-BE49-F238E27FC236}">
                    <a16:creationId xmlns:a16="http://schemas.microsoft.com/office/drawing/2014/main" id="{AECD4EA9-D0A8-41B0-A3CA-DDF25D8BF305}"/>
                  </a:ext>
                </a:extLst>
              </p:cNvPr>
              <p:cNvSpPr/>
              <p:nvPr/>
            </p:nvSpPr>
            <p:spPr>
              <a:xfrm flipH="1">
                <a:off x="1744465" y="357512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Овал 138">
                <a:extLst>
                  <a:ext uri="{FF2B5EF4-FFF2-40B4-BE49-F238E27FC236}">
                    <a16:creationId xmlns:a16="http://schemas.microsoft.com/office/drawing/2014/main" id="{C122F1C0-0CBF-417D-BB53-98062D90DDF7}"/>
                  </a:ext>
                </a:extLst>
              </p:cNvPr>
              <p:cNvSpPr/>
              <p:nvPr/>
            </p:nvSpPr>
            <p:spPr>
              <a:xfrm flipH="1">
                <a:off x="1728728" y="346843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0" name="Овал 139">
                <a:extLst>
                  <a:ext uri="{FF2B5EF4-FFF2-40B4-BE49-F238E27FC236}">
                    <a16:creationId xmlns:a16="http://schemas.microsoft.com/office/drawing/2014/main" id="{48D362B7-7756-4DD2-B13A-EA131F26D6CF}"/>
                  </a:ext>
                </a:extLst>
              </p:cNvPr>
              <p:cNvSpPr/>
              <p:nvPr/>
            </p:nvSpPr>
            <p:spPr>
              <a:xfrm flipH="1">
                <a:off x="1899096" y="3568846"/>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a:extLst>
                  <a:ext uri="{FF2B5EF4-FFF2-40B4-BE49-F238E27FC236}">
                    <a16:creationId xmlns:a16="http://schemas.microsoft.com/office/drawing/2014/main" id="{9DDF8D09-AF68-4DE8-B7D0-1DD7BBC5FA16}"/>
                  </a:ext>
                </a:extLst>
              </p:cNvPr>
              <p:cNvSpPr/>
              <p:nvPr/>
            </p:nvSpPr>
            <p:spPr>
              <a:xfrm flipH="1">
                <a:off x="1920487" y="368438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a:extLst>
                  <a:ext uri="{FF2B5EF4-FFF2-40B4-BE49-F238E27FC236}">
                    <a16:creationId xmlns:a16="http://schemas.microsoft.com/office/drawing/2014/main" id="{9AE4FBC1-7F36-47D5-8299-AF526E682F8D}"/>
                  </a:ext>
                </a:extLst>
              </p:cNvPr>
              <p:cNvSpPr/>
              <p:nvPr/>
            </p:nvSpPr>
            <p:spPr>
              <a:xfrm flipH="1">
                <a:off x="1751720" y="3687499"/>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a:extLst>
                  <a:ext uri="{FF2B5EF4-FFF2-40B4-BE49-F238E27FC236}">
                    <a16:creationId xmlns:a16="http://schemas.microsoft.com/office/drawing/2014/main" id="{D8D97461-889D-494D-8601-23AED7D95811}"/>
                  </a:ext>
                </a:extLst>
              </p:cNvPr>
              <p:cNvSpPr/>
              <p:nvPr/>
            </p:nvSpPr>
            <p:spPr>
              <a:xfrm flipH="1">
                <a:off x="1622681" y="357512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a:extLst>
                  <a:ext uri="{FF2B5EF4-FFF2-40B4-BE49-F238E27FC236}">
                    <a16:creationId xmlns:a16="http://schemas.microsoft.com/office/drawing/2014/main" id="{CF16B20C-A8B3-40F8-8474-4A210ED23646}"/>
                  </a:ext>
                </a:extLst>
              </p:cNvPr>
              <p:cNvSpPr/>
              <p:nvPr/>
            </p:nvSpPr>
            <p:spPr>
              <a:xfrm flipH="1">
                <a:off x="1966400" y="385858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5" name="Овал 144">
                <a:extLst>
                  <a:ext uri="{FF2B5EF4-FFF2-40B4-BE49-F238E27FC236}">
                    <a16:creationId xmlns:a16="http://schemas.microsoft.com/office/drawing/2014/main" id="{09DEEAA1-39F7-4013-86BA-5B4877E249F4}"/>
                  </a:ext>
                </a:extLst>
              </p:cNvPr>
              <p:cNvSpPr/>
              <p:nvPr/>
            </p:nvSpPr>
            <p:spPr>
              <a:xfrm flipH="1">
                <a:off x="1653842" y="372941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6" name="Овал 145">
                <a:extLst>
                  <a:ext uri="{FF2B5EF4-FFF2-40B4-BE49-F238E27FC236}">
                    <a16:creationId xmlns:a16="http://schemas.microsoft.com/office/drawing/2014/main" id="{C6BB86B3-224F-4125-8479-B55C165F9E59}"/>
                  </a:ext>
                </a:extLst>
              </p:cNvPr>
              <p:cNvSpPr/>
              <p:nvPr/>
            </p:nvSpPr>
            <p:spPr>
              <a:xfrm flipH="1">
                <a:off x="1586428" y="3463190"/>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a:extLst>
                  <a:ext uri="{FF2B5EF4-FFF2-40B4-BE49-F238E27FC236}">
                    <a16:creationId xmlns:a16="http://schemas.microsoft.com/office/drawing/2014/main" id="{D61090B6-63C8-4EBF-A0B4-3FD7CFF9CFA5}"/>
                  </a:ext>
                </a:extLst>
              </p:cNvPr>
              <p:cNvSpPr/>
              <p:nvPr/>
            </p:nvSpPr>
            <p:spPr>
              <a:xfrm flipH="1">
                <a:off x="1473846" y="352791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a:extLst>
                  <a:ext uri="{FF2B5EF4-FFF2-40B4-BE49-F238E27FC236}">
                    <a16:creationId xmlns:a16="http://schemas.microsoft.com/office/drawing/2014/main" id="{03E4FA46-27CE-4869-B591-556CA2593743}"/>
                  </a:ext>
                </a:extLst>
              </p:cNvPr>
              <p:cNvSpPr/>
              <p:nvPr/>
            </p:nvSpPr>
            <p:spPr>
              <a:xfrm flipH="1">
                <a:off x="1548860" y="366798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a:extLst>
                  <a:ext uri="{FF2B5EF4-FFF2-40B4-BE49-F238E27FC236}">
                    <a16:creationId xmlns:a16="http://schemas.microsoft.com/office/drawing/2014/main" id="{F2A49D75-D09A-4363-B52B-D670455A3D30}"/>
                  </a:ext>
                </a:extLst>
              </p:cNvPr>
              <p:cNvSpPr/>
              <p:nvPr/>
            </p:nvSpPr>
            <p:spPr>
              <a:xfrm flipH="1">
                <a:off x="1206550" y="358939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a:extLst>
                  <a:ext uri="{FF2B5EF4-FFF2-40B4-BE49-F238E27FC236}">
                    <a16:creationId xmlns:a16="http://schemas.microsoft.com/office/drawing/2014/main" id="{72AD1C70-2780-4643-863A-171E2B76A731}"/>
                  </a:ext>
                </a:extLst>
              </p:cNvPr>
              <p:cNvSpPr/>
              <p:nvPr/>
            </p:nvSpPr>
            <p:spPr>
              <a:xfrm flipH="1">
                <a:off x="1370506" y="348056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1" name="Овал 150">
                <a:extLst>
                  <a:ext uri="{FF2B5EF4-FFF2-40B4-BE49-F238E27FC236}">
                    <a16:creationId xmlns:a16="http://schemas.microsoft.com/office/drawing/2014/main" id="{639A39DC-4E7D-4F81-B511-43D14A47437E}"/>
                  </a:ext>
                </a:extLst>
              </p:cNvPr>
              <p:cNvSpPr/>
              <p:nvPr/>
            </p:nvSpPr>
            <p:spPr>
              <a:xfrm flipH="1">
                <a:off x="1374708" y="358939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2" name="Овал 151">
                <a:extLst>
                  <a:ext uri="{FF2B5EF4-FFF2-40B4-BE49-F238E27FC236}">
                    <a16:creationId xmlns:a16="http://schemas.microsoft.com/office/drawing/2014/main" id="{368EC9AE-CD61-495C-BF25-FF3213B21A7F}"/>
                  </a:ext>
                </a:extLst>
              </p:cNvPr>
              <p:cNvSpPr/>
              <p:nvPr/>
            </p:nvSpPr>
            <p:spPr>
              <a:xfrm flipH="1">
                <a:off x="1458479" y="3642009"/>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a:extLst>
                  <a:ext uri="{FF2B5EF4-FFF2-40B4-BE49-F238E27FC236}">
                    <a16:creationId xmlns:a16="http://schemas.microsoft.com/office/drawing/2014/main" id="{72550E84-8CA4-4ED6-BF8C-DBB00209514B}"/>
                  </a:ext>
                </a:extLst>
              </p:cNvPr>
              <p:cNvSpPr/>
              <p:nvPr/>
            </p:nvSpPr>
            <p:spPr>
              <a:xfrm flipH="1">
                <a:off x="1278459" y="352653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a:extLst>
                  <a:ext uri="{FF2B5EF4-FFF2-40B4-BE49-F238E27FC236}">
                    <a16:creationId xmlns:a16="http://schemas.microsoft.com/office/drawing/2014/main" id="{31BDB37F-CD05-4676-9A36-82FD5A41B1C0}"/>
                  </a:ext>
                </a:extLst>
              </p:cNvPr>
              <p:cNvSpPr/>
              <p:nvPr/>
            </p:nvSpPr>
            <p:spPr>
              <a:xfrm flipH="1">
                <a:off x="1133146" y="365129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a:extLst>
                  <a:ext uri="{FF2B5EF4-FFF2-40B4-BE49-F238E27FC236}">
                    <a16:creationId xmlns:a16="http://schemas.microsoft.com/office/drawing/2014/main" id="{F228C6D7-0BB9-4B92-8096-D4587C5E14B2}"/>
                  </a:ext>
                </a:extLst>
              </p:cNvPr>
              <p:cNvSpPr/>
              <p:nvPr/>
            </p:nvSpPr>
            <p:spPr>
              <a:xfrm flipH="1">
                <a:off x="1915679" y="4099209"/>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a:extLst>
                  <a:ext uri="{FF2B5EF4-FFF2-40B4-BE49-F238E27FC236}">
                    <a16:creationId xmlns:a16="http://schemas.microsoft.com/office/drawing/2014/main" id="{1CF7C359-9653-4E96-89A3-4BF1E0C80A49}"/>
                  </a:ext>
                </a:extLst>
              </p:cNvPr>
              <p:cNvSpPr/>
              <p:nvPr/>
            </p:nvSpPr>
            <p:spPr>
              <a:xfrm flipH="1">
                <a:off x="1751720" y="382574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7" name="Овал 156">
                <a:extLst>
                  <a:ext uri="{FF2B5EF4-FFF2-40B4-BE49-F238E27FC236}">
                    <a16:creationId xmlns:a16="http://schemas.microsoft.com/office/drawing/2014/main" id="{9ED64C7D-FB1E-45EC-A57A-0D0907C6F1E1}"/>
                  </a:ext>
                </a:extLst>
              </p:cNvPr>
              <p:cNvSpPr/>
              <p:nvPr/>
            </p:nvSpPr>
            <p:spPr>
              <a:xfrm flipH="1">
                <a:off x="1904120" y="397814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Овал 157">
                <a:extLst>
                  <a:ext uri="{FF2B5EF4-FFF2-40B4-BE49-F238E27FC236}">
                    <a16:creationId xmlns:a16="http://schemas.microsoft.com/office/drawing/2014/main" id="{131E94FF-1A61-4D48-837F-48083805FD89}"/>
                  </a:ext>
                </a:extLst>
              </p:cNvPr>
              <p:cNvSpPr/>
              <p:nvPr/>
            </p:nvSpPr>
            <p:spPr>
              <a:xfrm flipH="1">
                <a:off x="1659263" y="384479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a:extLst>
                  <a:ext uri="{FF2B5EF4-FFF2-40B4-BE49-F238E27FC236}">
                    <a16:creationId xmlns:a16="http://schemas.microsoft.com/office/drawing/2014/main" id="{BD1CD1CF-4ECC-4606-ACD0-74EC6EA46372}"/>
                  </a:ext>
                </a:extLst>
              </p:cNvPr>
              <p:cNvSpPr/>
              <p:nvPr/>
            </p:nvSpPr>
            <p:spPr>
              <a:xfrm flipH="1">
                <a:off x="1482817" y="371604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a:extLst>
                  <a:ext uri="{FF2B5EF4-FFF2-40B4-BE49-F238E27FC236}">
                    <a16:creationId xmlns:a16="http://schemas.microsoft.com/office/drawing/2014/main" id="{C7578D9F-436A-4446-876E-E4E9A9494A40}"/>
                  </a:ext>
                </a:extLst>
              </p:cNvPr>
              <p:cNvSpPr/>
              <p:nvPr/>
            </p:nvSpPr>
            <p:spPr>
              <a:xfrm flipH="1">
                <a:off x="1336868" y="369172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a:extLst>
                  <a:ext uri="{FF2B5EF4-FFF2-40B4-BE49-F238E27FC236}">
                    <a16:creationId xmlns:a16="http://schemas.microsoft.com/office/drawing/2014/main" id="{1FE8D07C-1F1F-4B6E-8FD9-D92E9837DEEA}"/>
                  </a:ext>
                </a:extLst>
              </p:cNvPr>
              <p:cNvSpPr/>
              <p:nvPr/>
            </p:nvSpPr>
            <p:spPr>
              <a:xfrm flipH="1">
                <a:off x="1285546" y="380369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3" name="Овал 162">
                <a:extLst>
                  <a:ext uri="{FF2B5EF4-FFF2-40B4-BE49-F238E27FC236}">
                    <a16:creationId xmlns:a16="http://schemas.microsoft.com/office/drawing/2014/main" id="{632D87BA-E5C2-4591-B6EA-3CE0F02309DA}"/>
                  </a:ext>
                </a:extLst>
              </p:cNvPr>
              <p:cNvSpPr/>
              <p:nvPr/>
            </p:nvSpPr>
            <p:spPr>
              <a:xfrm flipH="1">
                <a:off x="1437946" y="395609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4" name="Овал 163">
                <a:extLst>
                  <a:ext uri="{FF2B5EF4-FFF2-40B4-BE49-F238E27FC236}">
                    <a16:creationId xmlns:a16="http://schemas.microsoft.com/office/drawing/2014/main" id="{408243BF-85DD-486C-96B5-09CF58CB0107}"/>
                  </a:ext>
                </a:extLst>
              </p:cNvPr>
              <p:cNvSpPr/>
              <p:nvPr/>
            </p:nvSpPr>
            <p:spPr>
              <a:xfrm flipH="1">
                <a:off x="1590346" y="410849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a:extLst>
                  <a:ext uri="{FF2B5EF4-FFF2-40B4-BE49-F238E27FC236}">
                    <a16:creationId xmlns:a16="http://schemas.microsoft.com/office/drawing/2014/main" id="{18CC3DF2-1F17-44BF-AD22-24B45F33E0F0}"/>
                  </a:ext>
                </a:extLst>
              </p:cNvPr>
              <p:cNvSpPr/>
              <p:nvPr/>
            </p:nvSpPr>
            <p:spPr>
              <a:xfrm flipH="1">
                <a:off x="1742746" y="426089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a:extLst>
                  <a:ext uri="{FF2B5EF4-FFF2-40B4-BE49-F238E27FC236}">
                    <a16:creationId xmlns:a16="http://schemas.microsoft.com/office/drawing/2014/main" id="{72B25B21-D8C8-4803-9F86-22FB18AC35F7}"/>
                  </a:ext>
                </a:extLst>
              </p:cNvPr>
              <p:cNvSpPr/>
              <p:nvPr/>
            </p:nvSpPr>
            <p:spPr>
              <a:xfrm flipH="1">
                <a:off x="1895146" y="441329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a:extLst>
                  <a:ext uri="{FF2B5EF4-FFF2-40B4-BE49-F238E27FC236}">
                    <a16:creationId xmlns:a16="http://schemas.microsoft.com/office/drawing/2014/main" id="{58E8C860-B8FB-4C80-8100-F7BDCC579917}"/>
                  </a:ext>
                </a:extLst>
              </p:cNvPr>
              <p:cNvSpPr/>
              <p:nvPr/>
            </p:nvSpPr>
            <p:spPr>
              <a:xfrm flipH="1">
                <a:off x="1985774" y="451962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a:extLst>
                  <a:ext uri="{FF2B5EF4-FFF2-40B4-BE49-F238E27FC236}">
                    <a16:creationId xmlns:a16="http://schemas.microsoft.com/office/drawing/2014/main" id="{3CD40C04-B403-493B-9EAE-A7DB075180AE}"/>
                  </a:ext>
                </a:extLst>
              </p:cNvPr>
              <p:cNvSpPr/>
              <p:nvPr/>
            </p:nvSpPr>
            <p:spPr>
              <a:xfrm flipH="1">
                <a:off x="1960563" y="433241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9" name="Овал 168">
                <a:extLst>
                  <a:ext uri="{FF2B5EF4-FFF2-40B4-BE49-F238E27FC236}">
                    <a16:creationId xmlns:a16="http://schemas.microsoft.com/office/drawing/2014/main" id="{6A61B274-5298-4DD1-AF0B-3FEE82A2AC8D}"/>
                  </a:ext>
                </a:extLst>
              </p:cNvPr>
              <p:cNvSpPr/>
              <p:nvPr/>
            </p:nvSpPr>
            <p:spPr>
              <a:xfrm flipH="1">
                <a:off x="1836541" y="416891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0" name="Овал 169">
                <a:extLst>
                  <a:ext uri="{FF2B5EF4-FFF2-40B4-BE49-F238E27FC236}">
                    <a16:creationId xmlns:a16="http://schemas.microsoft.com/office/drawing/2014/main" id="{6FD27A96-390A-4586-A045-F116E6B5D5C8}"/>
                  </a:ext>
                </a:extLst>
              </p:cNvPr>
              <p:cNvSpPr/>
              <p:nvPr/>
            </p:nvSpPr>
            <p:spPr>
              <a:xfrm flipH="1">
                <a:off x="1770809" y="406221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a:extLst>
                  <a:ext uri="{FF2B5EF4-FFF2-40B4-BE49-F238E27FC236}">
                    <a16:creationId xmlns:a16="http://schemas.microsoft.com/office/drawing/2014/main" id="{8F45CFAE-A90E-42BC-82E2-82ED708D246D}"/>
                  </a:ext>
                </a:extLst>
              </p:cNvPr>
              <p:cNvSpPr/>
              <p:nvPr/>
            </p:nvSpPr>
            <p:spPr>
              <a:xfrm flipH="1">
                <a:off x="1193125" y="386739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a:extLst>
                  <a:ext uri="{FF2B5EF4-FFF2-40B4-BE49-F238E27FC236}">
                    <a16:creationId xmlns:a16="http://schemas.microsoft.com/office/drawing/2014/main" id="{069FB2DF-AB09-489C-B100-9D592EE6A30B}"/>
                  </a:ext>
                </a:extLst>
              </p:cNvPr>
              <p:cNvSpPr/>
              <p:nvPr/>
            </p:nvSpPr>
            <p:spPr>
              <a:xfrm flipH="1">
                <a:off x="1315307" y="396400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a:extLst>
                  <a:ext uri="{FF2B5EF4-FFF2-40B4-BE49-F238E27FC236}">
                    <a16:creationId xmlns:a16="http://schemas.microsoft.com/office/drawing/2014/main" id="{8BCB9DE6-70D6-4C7E-8130-5AF02DDF04F8}"/>
                  </a:ext>
                </a:extLst>
              </p:cNvPr>
              <p:cNvSpPr/>
              <p:nvPr/>
            </p:nvSpPr>
            <p:spPr>
              <a:xfrm flipH="1">
                <a:off x="1188296" y="399442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a:extLst>
                  <a:ext uri="{FF2B5EF4-FFF2-40B4-BE49-F238E27FC236}">
                    <a16:creationId xmlns:a16="http://schemas.microsoft.com/office/drawing/2014/main" id="{4181C93A-40A1-427B-94ED-B008AD6FB5B6}"/>
                  </a:ext>
                </a:extLst>
              </p:cNvPr>
              <p:cNvSpPr/>
              <p:nvPr/>
            </p:nvSpPr>
            <p:spPr>
              <a:xfrm flipH="1">
                <a:off x="1530754" y="4007240"/>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Овал 174">
                <a:extLst>
                  <a:ext uri="{FF2B5EF4-FFF2-40B4-BE49-F238E27FC236}">
                    <a16:creationId xmlns:a16="http://schemas.microsoft.com/office/drawing/2014/main" id="{017523A4-F551-4620-BAA6-D189972613B9}"/>
                  </a:ext>
                </a:extLst>
              </p:cNvPr>
              <p:cNvSpPr/>
              <p:nvPr/>
            </p:nvSpPr>
            <p:spPr>
              <a:xfrm flipH="1">
                <a:off x="1345525" y="401979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6" name="Овал 175">
                <a:extLst>
                  <a:ext uri="{FF2B5EF4-FFF2-40B4-BE49-F238E27FC236}">
                    <a16:creationId xmlns:a16="http://schemas.microsoft.com/office/drawing/2014/main" id="{94464834-3DD9-4D7C-A36F-DC719D6A955D}"/>
                  </a:ext>
                </a:extLst>
              </p:cNvPr>
              <p:cNvSpPr/>
              <p:nvPr/>
            </p:nvSpPr>
            <p:spPr>
              <a:xfrm flipH="1">
                <a:off x="1618409" y="397010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7" name="Овал 176">
                <a:extLst>
                  <a:ext uri="{FF2B5EF4-FFF2-40B4-BE49-F238E27FC236}">
                    <a16:creationId xmlns:a16="http://schemas.microsoft.com/office/drawing/2014/main" id="{91B0796D-18AA-4CFC-8D5B-EC458C7A4D7D}"/>
                  </a:ext>
                </a:extLst>
              </p:cNvPr>
              <p:cNvSpPr/>
              <p:nvPr/>
            </p:nvSpPr>
            <p:spPr>
              <a:xfrm flipH="1">
                <a:off x="1749676" y="395719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Овал 177">
                <a:extLst>
                  <a:ext uri="{FF2B5EF4-FFF2-40B4-BE49-F238E27FC236}">
                    <a16:creationId xmlns:a16="http://schemas.microsoft.com/office/drawing/2014/main" id="{81058A9B-6B43-4397-A881-84B92E1B073E}"/>
                  </a:ext>
                </a:extLst>
              </p:cNvPr>
              <p:cNvSpPr/>
              <p:nvPr/>
            </p:nvSpPr>
            <p:spPr>
              <a:xfrm flipH="1">
                <a:off x="1432017" y="412044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9" name="Овал 178">
                <a:extLst>
                  <a:ext uri="{FF2B5EF4-FFF2-40B4-BE49-F238E27FC236}">
                    <a16:creationId xmlns:a16="http://schemas.microsoft.com/office/drawing/2014/main" id="{3DF32B56-F75C-4C11-97A6-E7EF01B17E7A}"/>
                  </a:ext>
                </a:extLst>
              </p:cNvPr>
              <p:cNvSpPr/>
              <p:nvPr/>
            </p:nvSpPr>
            <p:spPr>
              <a:xfrm flipH="1">
                <a:off x="1675938" y="404849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0" name="Овал 179">
                <a:extLst>
                  <a:ext uri="{FF2B5EF4-FFF2-40B4-BE49-F238E27FC236}">
                    <a16:creationId xmlns:a16="http://schemas.microsoft.com/office/drawing/2014/main" id="{B54EA200-DF1E-404E-80F3-D22FAEFC1D17}"/>
                  </a:ext>
                </a:extLst>
              </p:cNvPr>
              <p:cNvSpPr/>
              <p:nvPr/>
            </p:nvSpPr>
            <p:spPr>
              <a:xfrm flipH="1">
                <a:off x="1690123" y="416231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1" name="Овал 180">
                <a:extLst>
                  <a:ext uri="{FF2B5EF4-FFF2-40B4-BE49-F238E27FC236}">
                    <a16:creationId xmlns:a16="http://schemas.microsoft.com/office/drawing/2014/main" id="{F0816B82-5EF0-42C8-B9C4-DE47D6593B05}"/>
                  </a:ext>
                </a:extLst>
              </p:cNvPr>
              <p:cNvSpPr/>
              <p:nvPr/>
            </p:nvSpPr>
            <p:spPr>
              <a:xfrm flipH="1">
                <a:off x="1259811" y="407172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Овал 181">
                <a:extLst>
                  <a:ext uri="{FF2B5EF4-FFF2-40B4-BE49-F238E27FC236}">
                    <a16:creationId xmlns:a16="http://schemas.microsoft.com/office/drawing/2014/main" id="{C0AB5C86-D490-44D4-BF05-9B0317E8B1E4}"/>
                  </a:ext>
                </a:extLst>
              </p:cNvPr>
              <p:cNvSpPr/>
              <p:nvPr/>
            </p:nvSpPr>
            <p:spPr>
              <a:xfrm flipH="1">
                <a:off x="1938862" y="420168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3" name="Овал 182">
                <a:extLst>
                  <a:ext uri="{FF2B5EF4-FFF2-40B4-BE49-F238E27FC236}">
                    <a16:creationId xmlns:a16="http://schemas.microsoft.com/office/drawing/2014/main" id="{7646F831-FE44-4198-8548-41A884BEC52B}"/>
                  </a:ext>
                </a:extLst>
              </p:cNvPr>
              <p:cNvSpPr/>
              <p:nvPr/>
            </p:nvSpPr>
            <p:spPr>
              <a:xfrm flipH="1">
                <a:off x="1836389" y="424747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 name="Овал 183">
                <a:extLst>
                  <a:ext uri="{FF2B5EF4-FFF2-40B4-BE49-F238E27FC236}">
                    <a16:creationId xmlns:a16="http://schemas.microsoft.com/office/drawing/2014/main" id="{A1BF1D18-1D46-43A0-A2E4-6F1163B28ABA}"/>
                  </a:ext>
                </a:extLst>
              </p:cNvPr>
              <p:cNvSpPr/>
              <p:nvPr/>
            </p:nvSpPr>
            <p:spPr>
              <a:xfrm flipH="1">
                <a:off x="1775427" y="435267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5" name="Овал 184">
                <a:extLst>
                  <a:ext uri="{FF2B5EF4-FFF2-40B4-BE49-F238E27FC236}">
                    <a16:creationId xmlns:a16="http://schemas.microsoft.com/office/drawing/2014/main" id="{4891D666-7D02-47A5-B86B-C760DB4A6626}"/>
                  </a:ext>
                </a:extLst>
              </p:cNvPr>
              <p:cNvSpPr/>
              <p:nvPr/>
            </p:nvSpPr>
            <p:spPr>
              <a:xfrm flipH="1">
                <a:off x="1170281" y="4113326"/>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Овал 185">
                <a:extLst>
                  <a:ext uri="{FF2B5EF4-FFF2-40B4-BE49-F238E27FC236}">
                    <a16:creationId xmlns:a16="http://schemas.microsoft.com/office/drawing/2014/main" id="{51ECE4DC-1288-4EF4-B5F0-33EC485847D5}"/>
                  </a:ext>
                </a:extLst>
              </p:cNvPr>
              <p:cNvSpPr/>
              <p:nvPr/>
            </p:nvSpPr>
            <p:spPr>
              <a:xfrm flipH="1">
                <a:off x="1181217" y="426034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7" name="Овал 186">
                <a:extLst>
                  <a:ext uri="{FF2B5EF4-FFF2-40B4-BE49-F238E27FC236}">
                    <a16:creationId xmlns:a16="http://schemas.microsoft.com/office/drawing/2014/main" id="{F470B6FE-A3AC-4F4F-BB59-268A8FEE38F3}"/>
                  </a:ext>
                </a:extLst>
              </p:cNvPr>
              <p:cNvSpPr/>
              <p:nvPr/>
            </p:nvSpPr>
            <p:spPr>
              <a:xfrm flipH="1">
                <a:off x="1133529" y="437688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8" name="Овал 187">
                <a:extLst>
                  <a:ext uri="{FF2B5EF4-FFF2-40B4-BE49-F238E27FC236}">
                    <a16:creationId xmlns:a16="http://schemas.microsoft.com/office/drawing/2014/main" id="{1FC170B7-A0FE-47C8-823F-EE4F6CDD5FB6}"/>
                  </a:ext>
                </a:extLst>
              </p:cNvPr>
              <p:cNvSpPr/>
              <p:nvPr/>
            </p:nvSpPr>
            <p:spPr>
              <a:xfrm flipH="1">
                <a:off x="1191245" y="4452839"/>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9" name="Овал 188">
                <a:extLst>
                  <a:ext uri="{FF2B5EF4-FFF2-40B4-BE49-F238E27FC236}">
                    <a16:creationId xmlns:a16="http://schemas.microsoft.com/office/drawing/2014/main" id="{EB9835F2-E7B8-4695-ACA7-4B1F34654DE1}"/>
                  </a:ext>
                </a:extLst>
              </p:cNvPr>
              <p:cNvSpPr/>
              <p:nvPr/>
            </p:nvSpPr>
            <p:spPr>
              <a:xfrm flipH="1">
                <a:off x="1140579" y="453000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Овал 189">
                <a:extLst>
                  <a:ext uri="{FF2B5EF4-FFF2-40B4-BE49-F238E27FC236}">
                    <a16:creationId xmlns:a16="http://schemas.microsoft.com/office/drawing/2014/main" id="{9B078216-2C86-4034-91C8-0B8AB2616480}"/>
                  </a:ext>
                </a:extLst>
              </p:cNvPr>
              <p:cNvSpPr/>
              <p:nvPr/>
            </p:nvSpPr>
            <p:spPr>
              <a:xfrm flipH="1">
                <a:off x="1164642" y="4586000"/>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1" name="Овал 190">
                <a:extLst>
                  <a:ext uri="{FF2B5EF4-FFF2-40B4-BE49-F238E27FC236}">
                    <a16:creationId xmlns:a16="http://schemas.microsoft.com/office/drawing/2014/main" id="{C12F64E4-DDF0-4787-AF44-3544A2A16A84}"/>
                  </a:ext>
                </a:extLst>
              </p:cNvPr>
              <p:cNvSpPr/>
              <p:nvPr/>
            </p:nvSpPr>
            <p:spPr>
              <a:xfrm flipH="1">
                <a:off x="1224013" y="417950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2" name="Овал 191">
                <a:extLst>
                  <a:ext uri="{FF2B5EF4-FFF2-40B4-BE49-F238E27FC236}">
                    <a16:creationId xmlns:a16="http://schemas.microsoft.com/office/drawing/2014/main" id="{836C49EB-7019-4C1B-92B2-CB929A344782}"/>
                  </a:ext>
                </a:extLst>
              </p:cNvPr>
              <p:cNvSpPr/>
              <p:nvPr/>
            </p:nvSpPr>
            <p:spPr>
              <a:xfrm flipH="1">
                <a:off x="1943347" y="460050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3" name="Овал 192">
                <a:extLst>
                  <a:ext uri="{FF2B5EF4-FFF2-40B4-BE49-F238E27FC236}">
                    <a16:creationId xmlns:a16="http://schemas.microsoft.com/office/drawing/2014/main" id="{A4189EA5-EBBA-4331-B0CE-02221A7AC69E}"/>
                  </a:ext>
                </a:extLst>
              </p:cNvPr>
              <p:cNvSpPr/>
              <p:nvPr/>
            </p:nvSpPr>
            <p:spPr>
              <a:xfrm flipH="1">
                <a:off x="1862498" y="450794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Овал 193">
                <a:extLst>
                  <a:ext uri="{FF2B5EF4-FFF2-40B4-BE49-F238E27FC236}">
                    <a16:creationId xmlns:a16="http://schemas.microsoft.com/office/drawing/2014/main" id="{D7CFAC12-5476-46FB-98C5-4E61A6BF4E49}"/>
                  </a:ext>
                </a:extLst>
              </p:cNvPr>
              <p:cNvSpPr/>
              <p:nvPr/>
            </p:nvSpPr>
            <p:spPr>
              <a:xfrm flipH="1">
                <a:off x="1757008" y="441573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5" name="Овал 194">
                <a:extLst>
                  <a:ext uri="{FF2B5EF4-FFF2-40B4-BE49-F238E27FC236}">
                    <a16:creationId xmlns:a16="http://schemas.microsoft.com/office/drawing/2014/main" id="{7F9CCBC5-1781-48F8-98B6-C7B421FFC717}"/>
                  </a:ext>
                </a:extLst>
              </p:cNvPr>
              <p:cNvSpPr/>
              <p:nvPr/>
            </p:nvSpPr>
            <p:spPr>
              <a:xfrm flipH="1">
                <a:off x="1649818" y="424026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6" name="Овал 195">
                <a:extLst>
                  <a:ext uri="{FF2B5EF4-FFF2-40B4-BE49-F238E27FC236}">
                    <a16:creationId xmlns:a16="http://schemas.microsoft.com/office/drawing/2014/main" id="{D988AA74-8AB3-48D8-A9CA-0E3E21CB3169}"/>
                  </a:ext>
                </a:extLst>
              </p:cNvPr>
              <p:cNvSpPr/>
              <p:nvPr/>
            </p:nvSpPr>
            <p:spPr>
              <a:xfrm flipH="1">
                <a:off x="1180188" y="468615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7" name="Овал 196">
                <a:extLst>
                  <a:ext uri="{FF2B5EF4-FFF2-40B4-BE49-F238E27FC236}">
                    <a16:creationId xmlns:a16="http://schemas.microsoft.com/office/drawing/2014/main" id="{B9CF27A9-6C32-4F45-A163-A962F324666C}"/>
                  </a:ext>
                </a:extLst>
              </p:cNvPr>
              <p:cNvSpPr/>
              <p:nvPr/>
            </p:nvSpPr>
            <p:spPr>
              <a:xfrm flipH="1">
                <a:off x="1976564" y="468775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Овал 197">
                <a:extLst>
                  <a:ext uri="{FF2B5EF4-FFF2-40B4-BE49-F238E27FC236}">
                    <a16:creationId xmlns:a16="http://schemas.microsoft.com/office/drawing/2014/main" id="{9ED6C064-7E0A-40EC-AB79-6F990E22A005}"/>
                  </a:ext>
                </a:extLst>
              </p:cNvPr>
              <p:cNvSpPr/>
              <p:nvPr/>
            </p:nvSpPr>
            <p:spPr>
              <a:xfrm flipH="1">
                <a:off x="1508222" y="410500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9" name="Овал 198">
                <a:extLst>
                  <a:ext uri="{FF2B5EF4-FFF2-40B4-BE49-F238E27FC236}">
                    <a16:creationId xmlns:a16="http://schemas.microsoft.com/office/drawing/2014/main" id="{B9D86E3C-ACE8-43FE-995B-082B6CA7672F}"/>
                  </a:ext>
                </a:extLst>
              </p:cNvPr>
              <p:cNvSpPr/>
              <p:nvPr/>
            </p:nvSpPr>
            <p:spPr>
              <a:xfrm flipH="1">
                <a:off x="1862285" y="464128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0" name="Овал 199">
                <a:extLst>
                  <a:ext uri="{FF2B5EF4-FFF2-40B4-BE49-F238E27FC236}">
                    <a16:creationId xmlns:a16="http://schemas.microsoft.com/office/drawing/2014/main" id="{F8916561-511A-49AA-AD92-0CD182A9DB71}"/>
                  </a:ext>
                </a:extLst>
              </p:cNvPr>
              <p:cNvSpPr/>
              <p:nvPr/>
            </p:nvSpPr>
            <p:spPr>
              <a:xfrm flipH="1">
                <a:off x="1808982" y="469638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1" name="Овал 200">
                <a:extLst>
                  <a:ext uri="{FF2B5EF4-FFF2-40B4-BE49-F238E27FC236}">
                    <a16:creationId xmlns:a16="http://schemas.microsoft.com/office/drawing/2014/main" id="{9E171A08-044C-43F9-AF8A-4E1729E68BAA}"/>
                  </a:ext>
                </a:extLst>
              </p:cNvPr>
              <p:cNvSpPr/>
              <p:nvPr/>
            </p:nvSpPr>
            <p:spPr>
              <a:xfrm flipH="1">
                <a:off x="1705109" y="4516420"/>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Овал 201">
                <a:extLst>
                  <a:ext uri="{FF2B5EF4-FFF2-40B4-BE49-F238E27FC236}">
                    <a16:creationId xmlns:a16="http://schemas.microsoft.com/office/drawing/2014/main" id="{41C24310-436B-4B5D-8E02-69D082D3E956}"/>
                  </a:ext>
                </a:extLst>
              </p:cNvPr>
              <p:cNvSpPr/>
              <p:nvPr/>
            </p:nvSpPr>
            <p:spPr>
              <a:xfrm flipH="1">
                <a:off x="1331595" y="415032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3" name="Овал 202">
                <a:extLst>
                  <a:ext uri="{FF2B5EF4-FFF2-40B4-BE49-F238E27FC236}">
                    <a16:creationId xmlns:a16="http://schemas.microsoft.com/office/drawing/2014/main" id="{F5E01CF4-5712-4008-AA30-9CCAAB513419}"/>
                  </a:ext>
                </a:extLst>
              </p:cNvPr>
              <p:cNvSpPr/>
              <p:nvPr/>
            </p:nvSpPr>
            <p:spPr>
              <a:xfrm flipH="1">
                <a:off x="1536592" y="4223826"/>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 name="Овал 203">
                <a:extLst>
                  <a:ext uri="{FF2B5EF4-FFF2-40B4-BE49-F238E27FC236}">
                    <a16:creationId xmlns:a16="http://schemas.microsoft.com/office/drawing/2014/main" id="{749CD2D1-4A7D-4B8A-B020-73C31635E55D}"/>
                  </a:ext>
                </a:extLst>
              </p:cNvPr>
              <p:cNvSpPr/>
              <p:nvPr/>
            </p:nvSpPr>
            <p:spPr>
              <a:xfrm flipH="1">
                <a:off x="1623027" y="4325429"/>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 name="Овал 204">
                <a:extLst>
                  <a:ext uri="{FF2B5EF4-FFF2-40B4-BE49-F238E27FC236}">
                    <a16:creationId xmlns:a16="http://schemas.microsoft.com/office/drawing/2014/main" id="{DC5F288D-D795-465F-ACC9-82565DBEE852}"/>
                  </a:ext>
                </a:extLst>
              </p:cNvPr>
              <p:cNvSpPr/>
              <p:nvPr/>
            </p:nvSpPr>
            <p:spPr>
              <a:xfrm flipH="1">
                <a:off x="1317758" y="426034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Овал 205">
                <a:extLst>
                  <a:ext uri="{FF2B5EF4-FFF2-40B4-BE49-F238E27FC236}">
                    <a16:creationId xmlns:a16="http://schemas.microsoft.com/office/drawing/2014/main" id="{DF4C192D-8BC2-48D8-A1F5-F36E91A51F72}"/>
                  </a:ext>
                </a:extLst>
              </p:cNvPr>
              <p:cNvSpPr/>
              <p:nvPr/>
            </p:nvSpPr>
            <p:spPr>
              <a:xfrm flipH="1">
                <a:off x="1384578" y="3762750"/>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7" name="Овал 206">
                <a:extLst>
                  <a:ext uri="{FF2B5EF4-FFF2-40B4-BE49-F238E27FC236}">
                    <a16:creationId xmlns:a16="http://schemas.microsoft.com/office/drawing/2014/main" id="{ACC2C5B4-5356-4C29-8B33-B252B7763902}"/>
                  </a:ext>
                </a:extLst>
              </p:cNvPr>
              <p:cNvSpPr/>
              <p:nvPr/>
            </p:nvSpPr>
            <p:spPr>
              <a:xfrm flipH="1">
                <a:off x="1457794" y="383200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Овал 207">
                <a:extLst>
                  <a:ext uri="{FF2B5EF4-FFF2-40B4-BE49-F238E27FC236}">
                    <a16:creationId xmlns:a16="http://schemas.microsoft.com/office/drawing/2014/main" id="{34E1FC78-1B50-4531-AA03-A2DBF35ADBB7}"/>
                  </a:ext>
                </a:extLst>
              </p:cNvPr>
              <p:cNvSpPr/>
              <p:nvPr/>
            </p:nvSpPr>
            <p:spPr>
              <a:xfrm flipH="1">
                <a:off x="1548766" y="386020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9" name="Овал 208">
                <a:extLst>
                  <a:ext uri="{FF2B5EF4-FFF2-40B4-BE49-F238E27FC236}">
                    <a16:creationId xmlns:a16="http://schemas.microsoft.com/office/drawing/2014/main" id="{8D17A8D0-D2F7-4688-A8AE-FA7A6C211428}"/>
                  </a:ext>
                </a:extLst>
              </p:cNvPr>
              <p:cNvSpPr/>
              <p:nvPr/>
            </p:nvSpPr>
            <p:spPr>
              <a:xfrm flipH="1">
                <a:off x="1827078" y="361709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Овал 209">
                <a:extLst>
                  <a:ext uri="{FF2B5EF4-FFF2-40B4-BE49-F238E27FC236}">
                    <a16:creationId xmlns:a16="http://schemas.microsoft.com/office/drawing/2014/main" id="{47571694-5BEB-424E-A6C8-7CAD32C8ED15}"/>
                  </a:ext>
                </a:extLst>
              </p:cNvPr>
              <p:cNvSpPr/>
              <p:nvPr/>
            </p:nvSpPr>
            <p:spPr>
              <a:xfrm flipH="1">
                <a:off x="1807026" y="3716136"/>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1" name="Овал 210">
                <a:extLst>
                  <a:ext uri="{FF2B5EF4-FFF2-40B4-BE49-F238E27FC236}">
                    <a16:creationId xmlns:a16="http://schemas.microsoft.com/office/drawing/2014/main" id="{67C61D37-E311-4F24-9044-EF98BE32B0B8}"/>
                  </a:ext>
                </a:extLst>
              </p:cNvPr>
              <p:cNvSpPr/>
              <p:nvPr/>
            </p:nvSpPr>
            <p:spPr>
              <a:xfrm flipH="1">
                <a:off x="1259811" y="365240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2" name="Овал 211">
                <a:extLst>
                  <a:ext uri="{FF2B5EF4-FFF2-40B4-BE49-F238E27FC236}">
                    <a16:creationId xmlns:a16="http://schemas.microsoft.com/office/drawing/2014/main" id="{83F2AAC6-FA49-4317-9353-B396449791BE}"/>
                  </a:ext>
                </a:extLst>
              </p:cNvPr>
              <p:cNvSpPr/>
              <p:nvPr/>
            </p:nvSpPr>
            <p:spPr>
              <a:xfrm flipH="1">
                <a:off x="1191590" y="3744430"/>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3" name="Овал 212">
                <a:extLst>
                  <a:ext uri="{FF2B5EF4-FFF2-40B4-BE49-F238E27FC236}">
                    <a16:creationId xmlns:a16="http://schemas.microsoft.com/office/drawing/2014/main" id="{C6F6E556-4865-4BEB-9CEC-F42F2E1CF352}"/>
                  </a:ext>
                </a:extLst>
              </p:cNvPr>
              <p:cNvSpPr/>
              <p:nvPr/>
            </p:nvSpPr>
            <p:spPr>
              <a:xfrm flipH="1">
                <a:off x="1426508" y="422344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Овал 213">
                <a:extLst>
                  <a:ext uri="{FF2B5EF4-FFF2-40B4-BE49-F238E27FC236}">
                    <a16:creationId xmlns:a16="http://schemas.microsoft.com/office/drawing/2014/main" id="{7E75A632-8948-4DB6-BE76-0E0B21FA9E7E}"/>
                  </a:ext>
                </a:extLst>
              </p:cNvPr>
              <p:cNvSpPr/>
              <p:nvPr/>
            </p:nvSpPr>
            <p:spPr>
              <a:xfrm flipH="1">
                <a:off x="1333617" y="441274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Овал 214">
                <a:extLst>
                  <a:ext uri="{FF2B5EF4-FFF2-40B4-BE49-F238E27FC236}">
                    <a16:creationId xmlns:a16="http://schemas.microsoft.com/office/drawing/2014/main" id="{F3134F88-583A-4702-9E3C-C4219D1AC69D}"/>
                  </a:ext>
                </a:extLst>
              </p:cNvPr>
              <p:cNvSpPr/>
              <p:nvPr/>
            </p:nvSpPr>
            <p:spPr>
              <a:xfrm flipH="1">
                <a:off x="1471733" y="431524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6" name="Овал 215">
                <a:extLst>
                  <a:ext uri="{FF2B5EF4-FFF2-40B4-BE49-F238E27FC236}">
                    <a16:creationId xmlns:a16="http://schemas.microsoft.com/office/drawing/2014/main" id="{AA474D97-B968-472B-BD4F-CEBFFEFD50BA}"/>
                  </a:ext>
                </a:extLst>
              </p:cNvPr>
              <p:cNvSpPr/>
              <p:nvPr/>
            </p:nvSpPr>
            <p:spPr>
              <a:xfrm flipH="1">
                <a:off x="1255592" y="434312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7" name="Овал 216">
                <a:extLst>
                  <a:ext uri="{FF2B5EF4-FFF2-40B4-BE49-F238E27FC236}">
                    <a16:creationId xmlns:a16="http://schemas.microsoft.com/office/drawing/2014/main" id="{E59B4ED9-6B30-49A1-AD75-407C62D8AAA1}"/>
                  </a:ext>
                </a:extLst>
              </p:cNvPr>
              <p:cNvSpPr/>
              <p:nvPr/>
            </p:nvSpPr>
            <p:spPr>
              <a:xfrm flipH="1">
                <a:off x="1439065" y="441950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8" name="Овал 217">
                <a:extLst>
                  <a:ext uri="{FF2B5EF4-FFF2-40B4-BE49-F238E27FC236}">
                    <a16:creationId xmlns:a16="http://schemas.microsoft.com/office/drawing/2014/main" id="{BC827D4C-C4E5-45BE-A562-B8C1EB02C11B}"/>
                  </a:ext>
                </a:extLst>
              </p:cNvPr>
              <p:cNvSpPr/>
              <p:nvPr/>
            </p:nvSpPr>
            <p:spPr>
              <a:xfrm flipH="1">
                <a:off x="1544051" y="4376359"/>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9" name="Овал 218">
                <a:extLst>
                  <a:ext uri="{FF2B5EF4-FFF2-40B4-BE49-F238E27FC236}">
                    <a16:creationId xmlns:a16="http://schemas.microsoft.com/office/drawing/2014/main" id="{1C4C658E-12B6-4F10-8A77-33B71219934A}"/>
                  </a:ext>
                </a:extLst>
              </p:cNvPr>
              <p:cNvSpPr/>
              <p:nvPr/>
            </p:nvSpPr>
            <p:spPr>
              <a:xfrm flipH="1">
                <a:off x="1662857" y="441274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Овал 219">
                <a:extLst>
                  <a:ext uri="{FF2B5EF4-FFF2-40B4-BE49-F238E27FC236}">
                    <a16:creationId xmlns:a16="http://schemas.microsoft.com/office/drawing/2014/main" id="{3F4F6A5B-505E-4D09-97FD-0C1FF7A6FA36}"/>
                  </a:ext>
                </a:extLst>
              </p:cNvPr>
              <p:cNvSpPr/>
              <p:nvPr/>
            </p:nvSpPr>
            <p:spPr>
              <a:xfrm flipH="1">
                <a:off x="1520900" y="445887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1" name="Овал 220">
                <a:extLst>
                  <a:ext uri="{FF2B5EF4-FFF2-40B4-BE49-F238E27FC236}">
                    <a16:creationId xmlns:a16="http://schemas.microsoft.com/office/drawing/2014/main" id="{C60DCB9A-CC30-41B7-87F4-55E3B6CD3E45}"/>
                  </a:ext>
                </a:extLst>
              </p:cNvPr>
              <p:cNvSpPr/>
              <p:nvPr/>
            </p:nvSpPr>
            <p:spPr>
              <a:xfrm flipH="1">
                <a:off x="1627224" y="445509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2" name="Овал 221">
                <a:extLst>
                  <a:ext uri="{FF2B5EF4-FFF2-40B4-BE49-F238E27FC236}">
                    <a16:creationId xmlns:a16="http://schemas.microsoft.com/office/drawing/2014/main" id="{4AFB0D49-215B-4666-805D-C335DEEE869A}"/>
                  </a:ext>
                </a:extLst>
              </p:cNvPr>
              <p:cNvSpPr/>
              <p:nvPr/>
            </p:nvSpPr>
            <p:spPr>
              <a:xfrm flipH="1">
                <a:off x="1253415" y="447704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Овал 222">
                <a:extLst>
                  <a:ext uri="{FF2B5EF4-FFF2-40B4-BE49-F238E27FC236}">
                    <a16:creationId xmlns:a16="http://schemas.microsoft.com/office/drawing/2014/main" id="{C015B4DD-59B1-442B-BDD1-4F929741D0B8}"/>
                  </a:ext>
                </a:extLst>
              </p:cNvPr>
              <p:cNvSpPr/>
              <p:nvPr/>
            </p:nvSpPr>
            <p:spPr>
              <a:xfrm flipH="1">
                <a:off x="1367061" y="449562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4" name="Овал 223">
                <a:extLst>
                  <a:ext uri="{FF2B5EF4-FFF2-40B4-BE49-F238E27FC236}">
                    <a16:creationId xmlns:a16="http://schemas.microsoft.com/office/drawing/2014/main" id="{1686CDF2-DD7F-46B6-B100-C50A208E65A3}"/>
                  </a:ext>
                </a:extLst>
              </p:cNvPr>
              <p:cNvSpPr/>
              <p:nvPr/>
            </p:nvSpPr>
            <p:spPr>
              <a:xfrm flipH="1">
                <a:off x="1762670" y="4536446"/>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5" name="Овал 224">
                <a:extLst>
                  <a:ext uri="{FF2B5EF4-FFF2-40B4-BE49-F238E27FC236}">
                    <a16:creationId xmlns:a16="http://schemas.microsoft.com/office/drawing/2014/main" id="{0B99CB3B-8E67-4C2E-BCCE-3E2520EDCB4F}"/>
                  </a:ext>
                </a:extLst>
              </p:cNvPr>
              <p:cNvSpPr/>
              <p:nvPr/>
            </p:nvSpPr>
            <p:spPr>
              <a:xfrm flipH="1">
                <a:off x="1751629" y="462469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6" name="Овал 225">
                <a:extLst>
                  <a:ext uri="{FF2B5EF4-FFF2-40B4-BE49-F238E27FC236}">
                    <a16:creationId xmlns:a16="http://schemas.microsoft.com/office/drawing/2014/main" id="{B56ED833-9144-4FB8-8A2C-E9C47253E069}"/>
                  </a:ext>
                </a:extLst>
              </p:cNvPr>
              <p:cNvSpPr/>
              <p:nvPr/>
            </p:nvSpPr>
            <p:spPr>
              <a:xfrm flipH="1">
                <a:off x="1594892" y="4562546"/>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7" name="Овал 226">
                <a:extLst>
                  <a:ext uri="{FF2B5EF4-FFF2-40B4-BE49-F238E27FC236}">
                    <a16:creationId xmlns:a16="http://schemas.microsoft.com/office/drawing/2014/main" id="{B2B80E67-3815-4820-BF6D-5B1F0DB3C931}"/>
                  </a:ext>
                </a:extLst>
              </p:cNvPr>
              <p:cNvSpPr/>
              <p:nvPr/>
            </p:nvSpPr>
            <p:spPr>
              <a:xfrm flipH="1">
                <a:off x="1257336" y="4562540"/>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9" name="Овал 228">
                <a:extLst>
                  <a:ext uri="{FF2B5EF4-FFF2-40B4-BE49-F238E27FC236}">
                    <a16:creationId xmlns:a16="http://schemas.microsoft.com/office/drawing/2014/main" id="{F52E7647-4817-45CB-BA94-CCDD9B9954BD}"/>
                  </a:ext>
                </a:extLst>
              </p:cNvPr>
              <p:cNvSpPr/>
              <p:nvPr/>
            </p:nvSpPr>
            <p:spPr>
              <a:xfrm flipH="1">
                <a:off x="1348634" y="458367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0" name="Овал 229">
                <a:extLst>
                  <a:ext uri="{FF2B5EF4-FFF2-40B4-BE49-F238E27FC236}">
                    <a16:creationId xmlns:a16="http://schemas.microsoft.com/office/drawing/2014/main" id="{4368E6D0-1564-4156-B647-7873BEEE7341}"/>
                  </a:ext>
                </a:extLst>
              </p:cNvPr>
              <p:cNvSpPr/>
              <p:nvPr/>
            </p:nvSpPr>
            <p:spPr>
              <a:xfrm flipH="1">
                <a:off x="1467559" y="4531296"/>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1" name="Овал 230">
                <a:extLst>
                  <a:ext uri="{FF2B5EF4-FFF2-40B4-BE49-F238E27FC236}">
                    <a16:creationId xmlns:a16="http://schemas.microsoft.com/office/drawing/2014/main" id="{6E3A78B9-65EC-4744-8C21-6481F8EE6103}"/>
                  </a:ext>
                </a:extLst>
              </p:cNvPr>
              <p:cNvSpPr/>
              <p:nvPr/>
            </p:nvSpPr>
            <p:spPr>
              <a:xfrm flipH="1">
                <a:off x="1387114" y="4639875"/>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2" name="Овал 231">
                <a:extLst>
                  <a:ext uri="{FF2B5EF4-FFF2-40B4-BE49-F238E27FC236}">
                    <a16:creationId xmlns:a16="http://schemas.microsoft.com/office/drawing/2014/main" id="{FBA5A2DA-107E-46A3-907C-288A948D5701}"/>
                  </a:ext>
                </a:extLst>
              </p:cNvPr>
              <p:cNvSpPr/>
              <p:nvPr/>
            </p:nvSpPr>
            <p:spPr>
              <a:xfrm flipH="1">
                <a:off x="1492588" y="461848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3" name="Овал 232">
                <a:extLst>
                  <a:ext uri="{FF2B5EF4-FFF2-40B4-BE49-F238E27FC236}">
                    <a16:creationId xmlns:a16="http://schemas.microsoft.com/office/drawing/2014/main" id="{E556C238-C55E-4EE9-9B8F-D4874D19DC52}"/>
                  </a:ext>
                </a:extLst>
              </p:cNvPr>
              <p:cNvSpPr/>
              <p:nvPr/>
            </p:nvSpPr>
            <p:spPr>
              <a:xfrm flipH="1">
                <a:off x="1277264" y="466133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4" name="Овал 233">
                <a:extLst>
                  <a:ext uri="{FF2B5EF4-FFF2-40B4-BE49-F238E27FC236}">
                    <a16:creationId xmlns:a16="http://schemas.microsoft.com/office/drawing/2014/main" id="{682505C6-F6BA-4BE9-85D8-52E91E29E75E}"/>
                  </a:ext>
                </a:extLst>
              </p:cNvPr>
              <p:cNvSpPr/>
              <p:nvPr/>
            </p:nvSpPr>
            <p:spPr>
              <a:xfrm flipH="1">
                <a:off x="1254730" y="477415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5" name="Овал 234">
                <a:extLst>
                  <a:ext uri="{FF2B5EF4-FFF2-40B4-BE49-F238E27FC236}">
                    <a16:creationId xmlns:a16="http://schemas.microsoft.com/office/drawing/2014/main" id="{746DBC3B-C371-4163-B97F-A0DA6201B561}"/>
                  </a:ext>
                </a:extLst>
              </p:cNvPr>
              <p:cNvSpPr/>
              <p:nvPr/>
            </p:nvSpPr>
            <p:spPr>
              <a:xfrm flipH="1">
                <a:off x="1317739" y="477415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6" name="Овал 235">
                <a:extLst>
                  <a:ext uri="{FF2B5EF4-FFF2-40B4-BE49-F238E27FC236}">
                    <a16:creationId xmlns:a16="http://schemas.microsoft.com/office/drawing/2014/main" id="{BD33B319-DC87-4A38-9BA5-854AA3A1CE02}"/>
                  </a:ext>
                </a:extLst>
              </p:cNvPr>
              <p:cNvSpPr/>
              <p:nvPr/>
            </p:nvSpPr>
            <p:spPr>
              <a:xfrm flipH="1">
                <a:off x="1412236" y="483797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7" name="Овал 236">
                <a:extLst>
                  <a:ext uri="{FF2B5EF4-FFF2-40B4-BE49-F238E27FC236}">
                    <a16:creationId xmlns:a16="http://schemas.microsoft.com/office/drawing/2014/main" id="{E24D9AF8-DD0F-4C1E-B257-B50AD5DFCAE3}"/>
                  </a:ext>
                </a:extLst>
              </p:cNvPr>
              <p:cNvSpPr/>
              <p:nvPr/>
            </p:nvSpPr>
            <p:spPr>
              <a:xfrm flipH="1">
                <a:off x="1515964" y="480981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8" name="Овал 237">
                <a:extLst>
                  <a:ext uri="{FF2B5EF4-FFF2-40B4-BE49-F238E27FC236}">
                    <a16:creationId xmlns:a16="http://schemas.microsoft.com/office/drawing/2014/main" id="{0B8DA317-BBFB-4C48-A9CD-3F288908FEE0}"/>
                  </a:ext>
                </a:extLst>
              </p:cNvPr>
              <p:cNvSpPr/>
              <p:nvPr/>
            </p:nvSpPr>
            <p:spPr>
              <a:xfrm flipH="1">
                <a:off x="1568542" y="474915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9" name="Овал 238">
                <a:extLst>
                  <a:ext uri="{FF2B5EF4-FFF2-40B4-BE49-F238E27FC236}">
                    <a16:creationId xmlns:a16="http://schemas.microsoft.com/office/drawing/2014/main" id="{2A93BD51-E8D8-4CBA-9E2B-C2D8B9F51178}"/>
                  </a:ext>
                </a:extLst>
              </p:cNvPr>
              <p:cNvSpPr/>
              <p:nvPr/>
            </p:nvSpPr>
            <p:spPr>
              <a:xfrm flipH="1">
                <a:off x="1643084" y="4829089"/>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0" name="Овал 239">
                <a:extLst>
                  <a:ext uri="{FF2B5EF4-FFF2-40B4-BE49-F238E27FC236}">
                    <a16:creationId xmlns:a16="http://schemas.microsoft.com/office/drawing/2014/main" id="{296BBDDD-CEB5-4E61-B0BD-850CC842AAE1}"/>
                  </a:ext>
                </a:extLst>
              </p:cNvPr>
              <p:cNvSpPr/>
              <p:nvPr/>
            </p:nvSpPr>
            <p:spPr>
              <a:xfrm flipH="1">
                <a:off x="1849434" y="3793123"/>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1" name="Овал 240">
                <a:extLst>
                  <a:ext uri="{FF2B5EF4-FFF2-40B4-BE49-F238E27FC236}">
                    <a16:creationId xmlns:a16="http://schemas.microsoft.com/office/drawing/2014/main" id="{F7EEECA7-CE68-4EAE-A63D-D2D48CD2ABAE}"/>
                  </a:ext>
                </a:extLst>
              </p:cNvPr>
              <p:cNvSpPr/>
              <p:nvPr/>
            </p:nvSpPr>
            <p:spPr>
              <a:xfrm flipH="1">
                <a:off x="1783384" y="4744488"/>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2" name="Овал 241">
                <a:extLst>
                  <a:ext uri="{FF2B5EF4-FFF2-40B4-BE49-F238E27FC236}">
                    <a16:creationId xmlns:a16="http://schemas.microsoft.com/office/drawing/2014/main" id="{7AE2A20E-E1F5-4BEA-9A4C-DC6E26CA97F7}"/>
                  </a:ext>
                </a:extLst>
              </p:cNvPr>
              <p:cNvSpPr/>
              <p:nvPr/>
            </p:nvSpPr>
            <p:spPr>
              <a:xfrm flipH="1">
                <a:off x="1887892" y="475466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3" name="Овал 242">
                <a:extLst>
                  <a:ext uri="{FF2B5EF4-FFF2-40B4-BE49-F238E27FC236}">
                    <a16:creationId xmlns:a16="http://schemas.microsoft.com/office/drawing/2014/main" id="{EAB82522-4CBE-47ED-B6FA-1FE300FEA7F1}"/>
                  </a:ext>
                </a:extLst>
              </p:cNvPr>
              <p:cNvSpPr/>
              <p:nvPr/>
            </p:nvSpPr>
            <p:spPr>
              <a:xfrm flipH="1">
                <a:off x="1658665" y="462635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4" name="Овал 243">
                <a:extLst>
                  <a:ext uri="{FF2B5EF4-FFF2-40B4-BE49-F238E27FC236}">
                    <a16:creationId xmlns:a16="http://schemas.microsoft.com/office/drawing/2014/main" id="{2B2DF28B-3916-4590-AA1C-F9234D40315C}"/>
                  </a:ext>
                </a:extLst>
              </p:cNvPr>
              <p:cNvSpPr/>
              <p:nvPr/>
            </p:nvSpPr>
            <p:spPr>
              <a:xfrm flipH="1">
                <a:off x="1561471" y="4664910"/>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5" name="Овал 244">
                <a:extLst>
                  <a:ext uri="{FF2B5EF4-FFF2-40B4-BE49-F238E27FC236}">
                    <a16:creationId xmlns:a16="http://schemas.microsoft.com/office/drawing/2014/main" id="{AD64E050-FFC8-413E-A7A7-F9BF28965C86}"/>
                  </a:ext>
                </a:extLst>
              </p:cNvPr>
              <p:cNvSpPr/>
              <p:nvPr/>
            </p:nvSpPr>
            <p:spPr>
              <a:xfrm flipH="1">
                <a:off x="1455997" y="4717399"/>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6" name="Овал 245">
                <a:extLst>
                  <a:ext uri="{FF2B5EF4-FFF2-40B4-BE49-F238E27FC236}">
                    <a16:creationId xmlns:a16="http://schemas.microsoft.com/office/drawing/2014/main" id="{C45EA728-987B-4C6B-93BE-03050AA137D0}"/>
                  </a:ext>
                </a:extLst>
              </p:cNvPr>
              <p:cNvSpPr/>
              <p:nvPr/>
            </p:nvSpPr>
            <p:spPr>
              <a:xfrm flipH="1">
                <a:off x="1873412" y="409474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7" name="Овал 246">
                <a:extLst>
                  <a:ext uri="{FF2B5EF4-FFF2-40B4-BE49-F238E27FC236}">
                    <a16:creationId xmlns:a16="http://schemas.microsoft.com/office/drawing/2014/main" id="{4F9C5DD3-0D6F-45C2-896A-79356C040F31}"/>
                  </a:ext>
                </a:extLst>
              </p:cNvPr>
              <p:cNvSpPr/>
              <p:nvPr/>
            </p:nvSpPr>
            <p:spPr>
              <a:xfrm flipH="1">
                <a:off x="2016847" y="427583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8" name="Овал 247">
                <a:extLst>
                  <a:ext uri="{FF2B5EF4-FFF2-40B4-BE49-F238E27FC236}">
                    <a16:creationId xmlns:a16="http://schemas.microsoft.com/office/drawing/2014/main" id="{A71070A0-62D0-4A0C-B9DD-A2598CFC90FB}"/>
                  </a:ext>
                </a:extLst>
              </p:cNvPr>
              <p:cNvSpPr/>
              <p:nvPr/>
            </p:nvSpPr>
            <p:spPr>
              <a:xfrm flipH="1">
                <a:off x="2000193" y="424257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9" name="Овал 248">
                <a:extLst>
                  <a:ext uri="{FF2B5EF4-FFF2-40B4-BE49-F238E27FC236}">
                    <a16:creationId xmlns:a16="http://schemas.microsoft.com/office/drawing/2014/main" id="{4788D8AC-F250-4C1A-8508-4908ABF3568D}"/>
                  </a:ext>
                </a:extLst>
              </p:cNvPr>
              <p:cNvSpPr/>
              <p:nvPr/>
            </p:nvSpPr>
            <p:spPr>
              <a:xfrm flipH="1">
                <a:off x="1709288" y="423952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0" name="Овал 249">
                <a:extLst>
                  <a:ext uri="{FF2B5EF4-FFF2-40B4-BE49-F238E27FC236}">
                    <a16:creationId xmlns:a16="http://schemas.microsoft.com/office/drawing/2014/main" id="{54C5FEF9-D4F5-4FA6-BAFD-E89E361194AE}"/>
                  </a:ext>
                </a:extLst>
              </p:cNvPr>
              <p:cNvSpPr/>
              <p:nvPr/>
            </p:nvSpPr>
            <p:spPr>
              <a:xfrm flipH="1">
                <a:off x="1889650" y="373857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1" name="Овал 250">
                <a:extLst>
                  <a:ext uri="{FF2B5EF4-FFF2-40B4-BE49-F238E27FC236}">
                    <a16:creationId xmlns:a16="http://schemas.microsoft.com/office/drawing/2014/main" id="{45C422D1-B926-4836-BC8B-8FE3AC0ED65F}"/>
                  </a:ext>
                </a:extLst>
              </p:cNvPr>
              <p:cNvSpPr/>
              <p:nvPr/>
            </p:nvSpPr>
            <p:spPr>
              <a:xfrm flipH="1">
                <a:off x="1799305" y="366956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2" name="Овал 251">
                <a:extLst>
                  <a:ext uri="{FF2B5EF4-FFF2-40B4-BE49-F238E27FC236}">
                    <a16:creationId xmlns:a16="http://schemas.microsoft.com/office/drawing/2014/main" id="{1B3FE620-7863-4B05-B2BB-3FA6034EA1BA}"/>
                  </a:ext>
                </a:extLst>
              </p:cNvPr>
              <p:cNvSpPr/>
              <p:nvPr/>
            </p:nvSpPr>
            <p:spPr>
              <a:xfrm flipH="1">
                <a:off x="1956308" y="363306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3" name="Овал 252">
                <a:extLst>
                  <a:ext uri="{FF2B5EF4-FFF2-40B4-BE49-F238E27FC236}">
                    <a16:creationId xmlns:a16="http://schemas.microsoft.com/office/drawing/2014/main" id="{60ED34A4-1EF6-48B6-A87E-08A1D7F1FF42}"/>
                  </a:ext>
                </a:extLst>
              </p:cNvPr>
              <p:cNvSpPr/>
              <p:nvPr/>
            </p:nvSpPr>
            <p:spPr>
              <a:xfrm flipH="1">
                <a:off x="1877554" y="352783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4" name="Овал 253">
                <a:extLst>
                  <a:ext uri="{FF2B5EF4-FFF2-40B4-BE49-F238E27FC236}">
                    <a16:creationId xmlns:a16="http://schemas.microsoft.com/office/drawing/2014/main" id="{171AA614-0CFE-49CE-8C93-352A0008DD62}"/>
                  </a:ext>
                </a:extLst>
              </p:cNvPr>
              <p:cNvSpPr/>
              <p:nvPr/>
            </p:nvSpPr>
            <p:spPr>
              <a:xfrm flipH="1">
                <a:off x="1765728" y="439771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5" name="Овал 254">
                <a:extLst>
                  <a:ext uri="{FF2B5EF4-FFF2-40B4-BE49-F238E27FC236}">
                    <a16:creationId xmlns:a16="http://schemas.microsoft.com/office/drawing/2014/main" id="{2EA7C0D5-62D7-45E7-A39F-272C07DE618D}"/>
                  </a:ext>
                </a:extLst>
              </p:cNvPr>
              <p:cNvSpPr/>
              <p:nvPr/>
            </p:nvSpPr>
            <p:spPr>
              <a:xfrm flipH="1">
                <a:off x="1993987" y="453654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6" name="Овал 255">
                <a:extLst>
                  <a:ext uri="{FF2B5EF4-FFF2-40B4-BE49-F238E27FC236}">
                    <a16:creationId xmlns:a16="http://schemas.microsoft.com/office/drawing/2014/main" id="{212220BC-771C-4BC7-A061-22C63FB46FF0}"/>
                  </a:ext>
                </a:extLst>
              </p:cNvPr>
              <p:cNvSpPr/>
              <p:nvPr/>
            </p:nvSpPr>
            <p:spPr>
              <a:xfrm flipH="1">
                <a:off x="1597076" y="436609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7" name="Овал 256">
                <a:extLst>
                  <a:ext uri="{FF2B5EF4-FFF2-40B4-BE49-F238E27FC236}">
                    <a16:creationId xmlns:a16="http://schemas.microsoft.com/office/drawing/2014/main" id="{4C1F7124-3CD1-4FD4-8EEA-AA5B84E26FE1}"/>
                  </a:ext>
                </a:extLst>
              </p:cNvPr>
              <p:cNvSpPr/>
              <p:nvPr/>
            </p:nvSpPr>
            <p:spPr>
              <a:xfrm flipH="1">
                <a:off x="1905220" y="423159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8" name="Овал 257">
                <a:extLst>
                  <a:ext uri="{FF2B5EF4-FFF2-40B4-BE49-F238E27FC236}">
                    <a16:creationId xmlns:a16="http://schemas.microsoft.com/office/drawing/2014/main" id="{6762816D-7030-455A-BBDB-CB110684F9B0}"/>
                  </a:ext>
                </a:extLst>
              </p:cNvPr>
              <p:cNvSpPr/>
              <p:nvPr/>
            </p:nvSpPr>
            <p:spPr>
              <a:xfrm flipH="1">
                <a:off x="1446128" y="437534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9" name="Овал 258">
                <a:extLst>
                  <a:ext uri="{FF2B5EF4-FFF2-40B4-BE49-F238E27FC236}">
                    <a16:creationId xmlns:a16="http://schemas.microsoft.com/office/drawing/2014/main" id="{8D8F1C12-8E19-4D3A-8441-A8EA2B2C5891}"/>
                  </a:ext>
                </a:extLst>
              </p:cNvPr>
              <p:cNvSpPr/>
              <p:nvPr/>
            </p:nvSpPr>
            <p:spPr>
              <a:xfrm flipH="1">
                <a:off x="1287191" y="443807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0" name="Овал 259">
                <a:extLst>
                  <a:ext uri="{FF2B5EF4-FFF2-40B4-BE49-F238E27FC236}">
                    <a16:creationId xmlns:a16="http://schemas.microsoft.com/office/drawing/2014/main" id="{06B13309-1FD7-4EC8-A994-CABB9DC10E9C}"/>
                  </a:ext>
                </a:extLst>
              </p:cNvPr>
              <p:cNvSpPr/>
              <p:nvPr/>
            </p:nvSpPr>
            <p:spPr>
              <a:xfrm flipH="1">
                <a:off x="1499117" y="424674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1" name="Овал 260">
                <a:extLst>
                  <a:ext uri="{FF2B5EF4-FFF2-40B4-BE49-F238E27FC236}">
                    <a16:creationId xmlns:a16="http://schemas.microsoft.com/office/drawing/2014/main" id="{3F686CB2-CC88-4A47-BCA2-E1E65A8A9192}"/>
                  </a:ext>
                </a:extLst>
              </p:cNvPr>
              <p:cNvSpPr/>
              <p:nvPr/>
            </p:nvSpPr>
            <p:spPr>
              <a:xfrm flipH="1">
                <a:off x="1939856" y="465921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2" name="Овал 261">
                <a:extLst>
                  <a:ext uri="{FF2B5EF4-FFF2-40B4-BE49-F238E27FC236}">
                    <a16:creationId xmlns:a16="http://schemas.microsoft.com/office/drawing/2014/main" id="{87985DD8-B393-4A0F-9DB0-344F69580390}"/>
                  </a:ext>
                </a:extLst>
              </p:cNvPr>
              <p:cNvSpPr/>
              <p:nvPr/>
            </p:nvSpPr>
            <p:spPr>
              <a:xfrm flipH="1">
                <a:off x="1688010" y="458683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3" name="Овал 262">
                <a:extLst>
                  <a:ext uri="{FF2B5EF4-FFF2-40B4-BE49-F238E27FC236}">
                    <a16:creationId xmlns:a16="http://schemas.microsoft.com/office/drawing/2014/main" id="{10E7C533-DA34-49BF-8F6D-707EAF784EE0}"/>
                  </a:ext>
                </a:extLst>
              </p:cNvPr>
              <p:cNvSpPr/>
              <p:nvPr/>
            </p:nvSpPr>
            <p:spPr>
              <a:xfrm flipH="1">
                <a:off x="1426252" y="457693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4" name="Овал 263">
                <a:extLst>
                  <a:ext uri="{FF2B5EF4-FFF2-40B4-BE49-F238E27FC236}">
                    <a16:creationId xmlns:a16="http://schemas.microsoft.com/office/drawing/2014/main" id="{4164BEBD-1B30-48FF-9584-C61052CA31FB}"/>
                  </a:ext>
                </a:extLst>
              </p:cNvPr>
              <p:cNvSpPr/>
              <p:nvPr/>
            </p:nvSpPr>
            <p:spPr>
              <a:xfrm flipH="1">
                <a:off x="1549716" y="455109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5" name="Овал 264">
                <a:extLst>
                  <a:ext uri="{FF2B5EF4-FFF2-40B4-BE49-F238E27FC236}">
                    <a16:creationId xmlns:a16="http://schemas.microsoft.com/office/drawing/2014/main" id="{E3B08518-F630-4C8D-96AE-A5EC542D1F83}"/>
                  </a:ext>
                </a:extLst>
              </p:cNvPr>
              <p:cNvSpPr/>
              <p:nvPr/>
            </p:nvSpPr>
            <p:spPr>
              <a:xfrm flipH="1">
                <a:off x="1608612" y="423379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6" name="Овал 265">
                <a:extLst>
                  <a:ext uri="{FF2B5EF4-FFF2-40B4-BE49-F238E27FC236}">
                    <a16:creationId xmlns:a16="http://schemas.microsoft.com/office/drawing/2014/main" id="{9D9DE62B-0A23-4977-8A6D-D3641BFE814D}"/>
                  </a:ext>
                </a:extLst>
              </p:cNvPr>
              <p:cNvSpPr/>
              <p:nvPr/>
            </p:nvSpPr>
            <p:spPr>
              <a:xfrm flipH="1">
                <a:off x="1636225" y="418682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7" name="Овал 266">
                <a:extLst>
                  <a:ext uri="{FF2B5EF4-FFF2-40B4-BE49-F238E27FC236}">
                    <a16:creationId xmlns:a16="http://schemas.microsoft.com/office/drawing/2014/main" id="{A6C81EC1-4679-4137-A7A4-EE926BA251D2}"/>
                  </a:ext>
                </a:extLst>
              </p:cNvPr>
              <p:cNvSpPr/>
              <p:nvPr/>
            </p:nvSpPr>
            <p:spPr>
              <a:xfrm flipH="1">
                <a:off x="1515510" y="406733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8" name="Овал 267">
                <a:extLst>
                  <a:ext uri="{FF2B5EF4-FFF2-40B4-BE49-F238E27FC236}">
                    <a16:creationId xmlns:a16="http://schemas.microsoft.com/office/drawing/2014/main" id="{AA78437B-1874-4F84-9EFE-4CB0FD01100E}"/>
                  </a:ext>
                </a:extLst>
              </p:cNvPr>
              <p:cNvSpPr/>
              <p:nvPr/>
            </p:nvSpPr>
            <p:spPr>
              <a:xfrm flipH="1">
                <a:off x="1464677" y="404276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9" name="Овал 268">
                <a:extLst>
                  <a:ext uri="{FF2B5EF4-FFF2-40B4-BE49-F238E27FC236}">
                    <a16:creationId xmlns:a16="http://schemas.microsoft.com/office/drawing/2014/main" id="{5D06BEFC-01D9-4792-8D7E-7F3AE96363B9}"/>
                  </a:ext>
                </a:extLst>
              </p:cNvPr>
              <p:cNvSpPr/>
              <p:nvPr/>
            </p:nvSpPr>
            <p:spPr>
              <a:xfrm flipH="1">
                <a:off x="1448876" y="408213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0" name="Овал 269">
                <a:extLst>
                  <a:ext uri="{FF2B5EF4-FFF2-40B4-BE49-F238E27FC236}">
                    <a16:creationId xmlns:a16="http://schemas.microsoft.com/office/drawing/2014/main" id="{B082B1C4-6544-4619-9CC4-B3AAAFA2A75A}"/>
                  </a:ext>
                </a:extLst>
              </p:cNvPr>
              <p:cNvSpPr/>
              <p:nvPr/>
            </p:nvSpPr>
            <p:spPr>
              <a:xfrm flipH="1">
                <a:off x="1386196" y="409548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1" name="Овал 270">
                <a:extLst>
                  <a:ext uri="{FF2B5EF4-FFF2-40B4-BE49-F238E27FC236}">
                    <a16:creationId xmlns:a16="http://schemas.microsoft.com/office/drawing/2014/main" id="{ABF0CAD4-A775-405D-889E-12F4A31B1411}"/>
                  </a:ext>
                </a:extLst>
              </p:cNvPr>
              <p:cNvSpPr/>
              <p:nvPr/>
            </p:nvSpPr>
            <p:spPr>
              <a:xfrm flipH="1">
                <a:off x="1400811" y="398708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2" name="Овал 271">
                <a:extLst>
                  <a:ext uri="{FF2B5EF4-FFF2-40B4-BE49-F238E27FC236}">
                    <a16:creationId xmlns:a16="http://schemas.microsoft.com/office/drawing/2014/main" id="{3FA4E552-F478-4253-9D1E-18C34F7E8DE6}"/>
                  </a:ext>
                </a:extLst>
              </p:cNvPr>
              <p:cNvSpPr/>
              <p:nvPr/>
            </p:nvSpPr>
            <p:spPr>
              <a:xfrm flipH="1">
                <a:off x="1692191" y="400500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3" name="Овал 272">
                <a:extLst>
                  <a:ext uri="{FF2B5EF4-FFF2-40B4-BE49-F238E27FC236}">
                    <a16:creationId xmlns:a16="http://schemas.microsoft.com/office/drawing/2014/main" id="{E3930718-2088-4C13-8187-D67180B34A87}"/>
                  </a:ext>
                </a:extLst>
              </p:cNvPr>
              <p:cNvSpPr/>
              <p:nvPr/>
            </p:nvSpPr>
            <p:spPr>
              <a:xfrm flipH="1">
                <a:off x="1760524" y="402600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4" name="Овал 273">
                <a:extLst>
                  <a:ext uri="{FF2B5EF4-FFF2-40B4-BE49-F238E27FC236}">
                    <a16:creationId xmlns:a16="http://schemas.microsoft.com/office/drawing/2014/main" id="{6B64568C-735B-43E4-B6F5-0245FD6D3A56}"/>
                  </a:ext>
                </a:extLst>
              </p:cNvPr>
              <p:cNvSpPr/>
              <p:nvPr/>
            </p:nvSpPr>
            <p:spPr>
              <a:xfrm flipH="1">
                <a:off x="1678911" y="471081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5" name="Овал 274">
                <a:extLst>
                  <a:ext uri="{FF2B5EF4-FFF2-40B4-BE49-F238E27FC236}">
                    <a16:creationId xmlns:a16="http://schemas.microsoft.com/office/drawing/2014/main" id="{EFD33739-962E-4912-986D-442C24309514}"/>
                  </a:ext>
                </a:extLst>
              </p:cNvPr>
              <p:cNvSpPr/>
              <p:nvPr/>
            </p:nvSpPr>
            <p:spPr>
              <a:xfrm flipH="1">
                <a:off x="1456040" y="449894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6" name="Овал 275">
                <a:extLst>
                  <a:ext uri="{FF2B5EF4-FFF2-40B4-BE49-F238E27FC236}">
                    <a16:creationId xmlns:a16="http://schemas.microsoft.com/office/drawing/2014/main" id="{76E4B58C-212A-4018-8A96-67CFE60033F6}"/>
                  </a:ext>
                </a:extLst>
              </p:cNvPr>
              <p:cNvSpPr/>
              <p:nvPr/>
            </p:nvSpPr>
            <p:spPr>
              <a:xfrm flipH="1">
                <a:off x="1665375" y="476307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7" name="Овал 276">
                <a:extLst>
                  <a:ext uri="{FF2B5EF4-FFF2-40B4-BE49-F238E27FC236}">
                    <a16:creationId xmlns:a16="http://schemas.microsoft.com/office/drawing/2014/main" id="{FE939CBC-2D51-437B-B044-4BD7EED0FF56}"/>
                  </a:ext>
                </a:extLst>
              </p:cNvPr>
              <p:cNvSpPr/>
              <p:nvPr/>
            </p:nvSpPr>
            <p:spPr>
              <a:xfrm flipH="1">
                <a:off x="1597076" y="484715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8" name="Овал 277">
                <a:extLst>
                  <a:ext uri="{FF2B5EF4-FFF2-40B4-BE49-F238E27FC236}">
                    <a16:creationId xmlns:a16="http://schemas.microsoft.com/office/drawing/2014/main" id="{76EA1E80-B24A-435B-B475-9A1BE282FADB}"/>
                  </a:ext>
                </a:extLst>
              </p:cNvPr>
              <p:cNvSpPr/>
              <p:nvPr/>
            </p:nvSpPr>
            <p:spPr>
              <a:xfrm flipH="1">
                <a:off x="1617868" y="489564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9" name="Овал 278">
                <a:extLst>
                  <a:ext uri="{FF2B5EF4-FFF2-40B4-BE49-F238E27FC236}">
                    <a16:creationId xmlns:a16="http://schemas.microsoft.com/office/drawing/2014/main" id="{BF9B2378-3BD3-49D8-9CCC-65E1C1532B95}"/>
                  </a:ext>
                </a:extLst>
              </p:cNvPr>
              <p:cNvSpPr/>
              <p:nvPr/>
            </p:nvSpPr>
            <p:spPr>
              <a:xfrm flipH="1">
                <a:off x="1551295" y="488926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0" name="Овал 279">
                <a:extLst>
                  <a:ext uri="{FF2B5EF4-FFF2-40B4-BE49-F238E27FC236}">
                    <a16:creationId xmlns:a16="http://schemas.microsoft.com/office/drawing/2014/main" id="{34C4296A-AE96-4AD0-95AD-CB698E569F2A}"/>
                  </a:ext>
                </a:extLst>
              </p:cNvPr>
              <p:cNvSpPr/>
              <p:nvPr/>
            </p:nvSpPr>
            <p:spPr>
              <a:xfrm flipH="1">
                <a:off x="1529621" y="474910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1" name="Овал 280">
                <a:extLst>
                  <a:ext uri="{FF2B5EF4-FFF2-40B4-BE49-F238E27FC236}">
                    <a16:creationId xmlns:a16="http://schemas.microsoft.com/office/drawing/2014/main" id="{2311C23C-F7FE-4271-9788-D02AEB039A16}"/>
                  </a:ext>
                </a:extLst>
              </p:cNvPr>
              <p:cNvSpPr/>
              <p:nvPr/>
            </p:nvSpPr>
            <p:spPr>
              <a:xfrm flipH="1">
                <a:off x="1829186" y="460388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2" name="Овал 281">
                <a:extLst>
                  <a:ext uri="{FF2B5EF4-FFF2-40B4-BE49-F238E27FC236}">
                    <a16:creationId xmlns:a16="http://schemas.microsoft.com/office/drawing/2014/main" id="{4D7AE4A0-5D00-416E-B9DC-2EA79006FABF}"/>
                  </a:ext>
                </a:extLst>
              </p:cNvPr>
              <p:cNvSpPr/>
              <p:nvPr/>
            </p:nvSpPr>
            <p:spPr>
              <a:xfrm flipH="1">
                <a:off x="2001095" y="414913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3" name="Овал 282">
                <a:extLst>
                  <a:ext uri="{FF2B5EF4-FFF2-40B4-BE49-F238E27FC236}">
                    <a16:creationId xmlns:a16="http://schemas.microsoft.com/office/drawing/2014/main" id="{382E98B2-0D68-4EE6-9A20-11BC63FC404D}"/>
                  </a:ext>
                </a:extLst>
              </p:cNvPr>
              <p:cNvSpPr/>
              <p:nvPr/>
            </p:nvSpPr>
            <p:spPr>
              <a:xfrm flipH="1">
                <a:off x="1975769" y="412393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4" name="Овал 283">
                <a:extLst>
                  <a:ext uri="{FF2B5EF4-FFF2-40B4-BE49-F238E27FC236}">
                    <a16:creationId xmlns:a16="http://schemas.microsoft.com/office/drawing/2014/main" id="{E6F8F81B-1CC7-4307-8E15-CEC9F9BEEEDC}"/>
                  </a:ext>
                </a:extLst>
              </p:cNvPr>
              <p:cNvSpPr/>
              <p:nvPr/>
            </p:nvSpPr>
            <p:spPr>
              <a:xfrm flipH="1">
                <a:off x="2001095" y="405308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5" name="Овал 284">
                <a:extLst>
                  <a:ext uri="{FF2B5EF4-FFF2-40B4-BE49-F238E27FC236}">
                    <a16:creationId xmlns:a16="http://schemas.microsoft.com/office/drawing/2014/main" id="{EFEFAE96-A66A-48B0-8FDD-A5632B4DD76E}"/>
                  </a:ext>
                </a:extLst>
              </p:cNvPr>
              <p:cNvSpPr/>
              <p:nvPr/>
            </p:nvSpPr>
            <p:spPr>
              <a:xfrm flipH="1">
                <a:off x="1970386" y="396241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6" name="Овал 285">
                <a:extLst>
                  <a:ext uri="{FF2B5EF4-FFF2-40B4-BE49-F238E27FC236}">
                    <a16:creationId xmlns:a16="http://schemas.microsoft.com/office/drawing/2014/main" id="{8B7A0AC6-5C3C-46E7-B466-0F23C596BD74}"/>
                  </a:ext>
                </a:extLst>
              </p:cNvPr>
              <p:cNvSpPr/>
              <p:nvPr/>
            </p:nvSpPr>
            <p:spPr>
              <a:xfrm flipH="1">
                <a:off x="1935025" y="451111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7" name="Овал 286">
                <a:extLst>
                  <a:ext uri="{FF2B5EF4-FFF2-40B4-BE49-F238E27FC236}">
                    <a16:creationId xmlns:a16="http://schemas.microsoft.com/office/drawing/2014/main" id="{9987CA27-1C8D-4D48-9313-C7DFC85EA0AE}"/>
                  </a:ext>
                </a:extLst>
              </p:cNvPr>
              <p:cNvSpPr/>
              <p:nvPr/>
            </p:nvSpPr>
            <p:spPr>
              <a:xfrm flipH="1">
                <a:off x="1170222" y="467981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8" name="Овал 287">
                <a:extLst>
                  <a:ext uri="{FF2B5EF4-FFF2-40B4-BE49-F238E27FC236}">
                    <a16:creationId xmlns:a16="http://schemas.microsoft.com/office/drawing/2014/main" id="{240F0BC1-B508-4D4E-99BE-D2A9EA82E3B0}"/>
                  </a:ext>
                </a:extLst>
              </p:cNvPr>
              <p:cNvSpPr/>
              <p:nvPr/>
            </p:nvSpPr>
            <p:spPr>
              <a:xfrm flipH="1">
                <a:off x="1381910" y="462944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9" name="Овал 288">
                <a:extLst>
                  <a:ext uri="{FF2B5EF4-FFF2-40B4-BE49-F238E27FC236}">
                    <a16:creationId xmlns:a16="http://schemas.microsoft.com/office/drawing/2014/main" id="{BC441C24-B3C0-4FF3-BFBE-E52B860AE772}"/>
                  </a:ext>
                </a:extLst>
              </p:cNvPr>
              <p:cNvSpPr/>
              <p:nvPr/>
            </p:nvSpPr>
            <p:spPr>
              <a:xfrm flipH="1">
                <a:off x="1376174" y="473914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0" name="Овал 289">
                <a:extLst>
                  <a:ext uri="{FF2B5EF4-FFF2-40B4-BE49-F238E27FC236}">
                    <a16:creationId xmlns:a16="http://schemas.microsoft.com/office/drawing/2014/main" id="{4886D374-0BC4-47BD-B9DF-928B6D0ECBFF}"/>
                  </a:ext>
                </a:extLst>
              </p:cNvPr>
              <p:cNvSpPr/>
              <p:nvPr/>
            </p:nvSpPr>
            <p:spPr>
              <a:xfrm flipH="1">
                <a:off x="1265311" y="403856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1" name="Овал 290">
                <a:extLst>
                  <a:ext uri="{FF2B5EF4-FFF2-40B4-BE49-F238E27FC236}">
                    <a16:creationId xmlns:a16="http://schemas.microsoft.com/office/drawing/2014/main" id="{52958F50-CD28-4715-8320-404CE5FE47B6}"/>
                  </a:ext>
                </a:extLst>
              </p:cNvPr>
              <p:cNvSpPr/>
              <p:nvPr/>
            </p:nvSpPr>
            <p:spPr>
              <a:xfrm flipH="1">
                <a:off x="1231545" y="413233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2" name="Овал 291">
                <a:extLst>
                  <a:ext uri="{FF2B5EF4-FFF2-40B4-BE49-F238E27FC236}">
                    <a16:creationId xmlns:a16="http://schemas.microsoft.com/office/drawing/2014/main" id="{354A9078-5EDA-4558-9532-5DA4E5C439C2}"/>
                  </a:ext>
                </a:extLst>
              </p:cNvPr>
              <p:cNvSpPr/>
              <p:nvPr/>
            </p:nvSpPr>
            <p:spPr>
              <a:xfrm flipH="1">
                <a:off x="1543756" y="431680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3" name="Овал 292">
                <a:extLst>
                  <a:ext uri="{FF2B5EF4-FFF2-40B4-BE49-F238E27FC236}">
                    <a16:creationId xmlns:a16="http://schemas.microsoft.com/office/drawing/2014/main" id="{EF758EB4-C5C9-48AA-93EF-7E6E20C954D7}"/>
                  </a:ext>
                </a:extLst>
              </p:cNvPr>
              <p:cNvSpPr/>
              <p:nvPr/>
            </p:nvSpPr>
            <p:spPr>
              <a:xfrm flipH="1">
                <a:off x="2008773" y="437534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4" name="Овал 293">
                <a:extLst>
                  <a:ext uri="{FF2B5EF4-FFF2-40B4-BE49-F238E27FC236}">
                    <a16:creationId xmlns:a16="http://schemas.microsoft.com/office/drawing/2014/main" id="{A5CE329D-755F-41D9-8F14-74ACE4C37DF4}"/>
                  </a:ext>
                </a:extLst>
              </p:cNvPr>
              <p:cNvSpPr/>
              <p:nvPr/>
            </p:nvSpPr>
            <p:spPr>
              <a:xfrm flipH="1">
                <a:off x="1515819" y="368367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5" name="Овал 294">
                <a:extLst>
                  <a:ext uri="{FF2B5EF4-FFF2-40B4-BE49-F238E27FC236}">
                    <a16:creationId xmlns:a16="http://schemas.microsoft.com/office/drawing/2014/main" id="{104589FE-F7F4-4163-8C2C-94C10F223630}"/>
                  </a:ext>
                </a:extLst>
              </p:cNvPr>
              <p:cNvSpPr/>
              <p:nvPr/>
            </p:nvSpPr>
            <p:spPr>
              <a:xfrm flipH="1">
                <a:off x="1193026" y="450988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6" name="Овал 295">
                <a:extLst>
                  <a:ext uri="{FF2B5EF4-FFF2-40B4-BE49-F238E27FC236}">
                    <a16:creationId xmlns:a16="http://schemas.microsoft.com/office/drawing/2014/main" id="{379A97A3-3CBB-46EC-B251-99940A1FE4DE}"/>
                  </a:ext>
                </a:extLst>
              </p:cNvPr>
              <p:cNvSpPr/>
              <p:nvPr/>
            </p:nvSpPr>
            <p:spPr>
              <a:xfrm flipH="1">
                <a:off x="1234011" y="452715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7" name="Овал 296">
                <a:extLst>
                  <a:ext uri="{FF2B5EF4-FFF2-40B4-BE49-F238E27FC236}">
                    <a16:creationId xmlns:a16="http://schemas.microsoft.com/office/drawing/2014/main" id="{C9D64060-AB30-4D1F-9709-4A8E16DB3F3F}"/>
                  </a:ext>
                </a:extLst>
              </p:cNvPr>
              <p:cNvSpPr/>
              <p:nvPr/>
            </p:nvSpPr>
            <p:spPr>
              <a:xfrm flipH="1">
                <a:off x="1229799" y="464200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8" name="Овал 297">
                <a:extLst>
                  <a:ext uri="{FF2B5EF4-FFF2-40B4-BE49-F238E27FC236}">
                    <a16:creationId xmlns:a16="http://schemas.microsoft.com/office/drawing/2014/main" id="{43FACB89-8817-46EC-848C-B478D56DD006}"/>
                  </a:ext>
                </a:extLst>
              </p:cNvPr>
              <p:cNvSpPr/>
              <p:nvPr/>
            </p:nvSpPr>
            <p:spPr>
              <a:xfrm flipH="1">
                <a:off x="1295934" y="462304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9" name="Овал 298">
                <a:extLst>
                  <a:ext uri="{FF2B5EF4-FFF2-40B4-BE49-F238E27FC236}">
                    <a16:creationId xmlns:a16="http://schemas.microsoft.com/office/drawing/2014/main" id="{1C30FD09-6FB3-48B8-9540-F0963328D3AE}"/>
                  </a:ext>
                </a:extLst>
              </p:cNvPr>
              <p:cNvSpPr/>
              <p:nvPr/>
            </p:nvSpPr>
            <p:spPr>
              <a:xfrm flipH="1">
                <a:off x="1455868" y="463674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0" name="Овал 299">
                <a:extLst>
                  <a:ext uri="{FF2B5EF4-FFF2-40B4-BE49-F238E27FC236}">
                    <a16:creationId xmlns:a16="http://schemas.microsoft.com/office/drawing/2014/main" id="{556ACDEC-C0C7-4CAC-B340-D6B6A5881DDF}"/>
                  </a:ext>
                </a:extLst>
              </p:cNvPr>
              <p:cNvSpPr/>
              <p:nvPr/>
            </p:nvSpPr>
            <p:spPr>
              <a:xfrm flipH="1">
                <a:off x="1483483" y="468448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1" name="Овал 300">
                <a:extLst>
                  <a:ext uri="{FF2B5EF4-FFF2-40B4-BE49-F238E27FC236}">
                    <a16:creationId xmlns:a16="http://schemas.microsoft.com/office/drawing/2014/main" id="{62A5BD07-E9BA-4C8B-B41B-A7AFC53E2028}"/>
                  </a:ext>
                </a:extLst>
              </p:cNvPr>
              <p:cNvSpPr/>
              <p:nvPr/>
            </p:nvSpPr>
            <p:spPr>
              <a:xfrm flipH="1">
                <a:off x="1330507" y="484382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2" name="Овал 301">
                <a:extLst>
                  <a:ext uri="{FF2B5EF4-FFF2-40B4-BE49-F238E27FC236}">
                    <a16:creationId xmlns:a16="http://schemas.microsoft.com/office/drawing/2014/main" id="{4E792A32-27B5-411D-82DC-867CE9A378FF}"/>
                  </a:ext>
                </a:extLst>
              </p:cNvPr>
              <p:cNvSpPr/>
              <p:nvPr/>
            </p:nvSpPr>
            <p:spPr>
              <a:xfrm flipH="1">
                <a:off x="1387894" y="481893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3" name="Овал 302">
                <a:extLst>
                  <a:ext uri="{FF2B5EF4-FFF2-40B4-BE49-F238E27FC236}">
                    <a16:creationId xmlns:a16="http://schemas.microsoft.com/office/drawing/2014/main" id="{DB1C172B-D28A-422E-B624-6C4579DE345F}"/>
                  </a:ext>
                </a:extLst>
              </p:cNvPr>
              <p:cNvSpPr/>
              <p:nvPr/>
            </p:nvSpPr>
            <p:spPr>
              <a:xfrm flipH="1">
                <a:off x="1351308" y="436365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4" name="Овал 303">
                <a:extLst>
                  <a:ext uri="{FF2B5EF4-FFF2-40B4-BE49-F238E27FC236}">
                    <a16:creationId xmlns:a16="http://schemas.microsoft.com/office/drawing/2014/main" id="{1F2E78B7-9EEF-4DD0-B621-8422AB359B08}"/>
                  </a:ext>
                </a:extLst>
              </p:cNvPr>
              <p:cNvSpPr/>
              <p:nvPr/>
            </p:nvSpPr>
            <p:spPr>
              <a:xfrm flipH="1">
                <a:off x="1397896" y="426183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5" name="Овал 304">
                <a:extLst>
                  <a:ext uri="{FF2B5EF4-FFF2-40B4-BE49-F238E27FC236}">
                    <a16:creationId xmlns:a16="http://schemas.microsoft.com/office/drawing/2014/main" id="{D6C222F7-4B94-4BAF-B46A-3A65E3F9EFEF}"/>
                  </a:ext>
                </a:extLst>
              </p:cNvPr>
              <p:cNvSpPr/>
              <p:nvPr/>
            </p:nvSpPr>
            <p:spPr>
              <a:xfrm flipH="1">
                <a:off x="1358633" y="422240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6" name="Овал 305">
                <a:extLst>
                  <a:ext uri="{FF2B5EF4-FFF2-40B4-BE49-F238E27FC236}">
                    <a16:creationId xmlns:a16="http://schemas.microsoft.com/office/drawing/2014/main" id="{6DBC748D-80CF-4BB7-98B3-BFA6E19BDEEC}"/>
                  </a:ext>
                </a:extLst>
              </p:cNvPr>
              <p:cNvSpPr/>
              <p:nvPr/>
            </p:nvSpPr>
            <p:spPr>
              <a:xfrm flipH="1">
                <a:off x="1250086" y="429176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 name="Овал 306">
                <a:extLst>
                  <a:ext uri="{FF2B5EF4-FFF2-40B4-BE49-F238E27FC236}">
                    <a16:creationId xmlns:a16="http://schemas.microsoft.com/office/drawing/2014/main" id="{853D84BE-83E4-4895-A136-8A3A7C4C503F}"/>
                  </a:ext>
                </a:extLst>
              </p:cNvPr>
              <p:cNvSpPr/>
              <p:nvPr/>
            </p:nvSpPr>
            <p:spPr>
              <a:xfrm flipH="1">
                <a:off x="1218110" y="440100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8" name="Овал 307">
                <a:extLst>
                  <a:ext uri="{FF2B5EF4-FFF2-40B4-BE49-F238E27FC236}">
                    <a16:creationId xmlns:a16="http://schemas.microsoft.com/office/drawing/2014/main" id="{EDAED869-02F5-4913-AF39-3C70CA0BBEA3}"/>
                  </a:ext>
                </a:extLst>
              </p:cNvPr>
              <p:cNvSpPr/>
              <p:nvPr/>
            </p:nvSpPr>
            <p:spPr>
              <a:xfrm flipH="1">
                <a:off x="1568260" y="417590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9" name="Овал 308">
                <a:extLst>
                  <a:ext uri="{FF2B5EF4-FFF2-40B4-BE49-F238E27FC236}">
                    <a16:creationId xmlns:a16="http://schemas.microsoft.com/office/drawing/2014/main" id="{05FEF123-7F93-4B1A-81B1-C580DA31B4A1}"/>
                  </a:ext>
                </a:extLst>
              </p:cNvPr>
              <p:cNvSpPr/>
              <p:nvPr/>
            </p:nvSpPr>
            <p:spPr>
              <a:xfrm flipH="1">
                <a:off x="1495811" y="418834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0" name="Овал 309">
                <a:extLst>
                  <a:ext uri="{FF2B5EF4-FFF2-40B4-BE49-F238E27FC236}">
                    <a16:creationId xmlns:a16="http://schemas.microsoft.com/office/drawing/2014/main" id="{3173A494-B904-449C-8D51-D39E9F402231}"/>
                  </a:ext>
                </a:extLst>
              </p:cNvPr>
              <p:cNvSpPr/>
              <p:nvPr/>
            </p:nvSpPr>
            <p:spPr>
              <a:xfrm flipH="1">
                <a:off x="1805299" y="429953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1" name="Овал 310">
                <a:extLst>
                  <a:ext uri="{FF2B5EF4-FFF2-40B4-BE49-F238E27FC236}">
                    <a16:creationId xmlns:a16="http://schemas.microsoft.com/office/drawing/2014/main" id="{0990633A-A29A-4FFF-9C5C-95F2759E707B}"/>
                  </a:ext>
                </a:extLst>
              </p:cNvPr>
              <p:cNvSpPr/>
              <p:nvPr/>
            </p:nvSpPr>
            <p:spPr>
              <a:xfrm flipH="1">
                <a:off x="1686998" y="448892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2" name="Овал 311">
                <a:extLst>
                  <a:ext uri="{FF2B5EF4-FFF2-40B4-BE49-F238E27FC236}">
                    <a16:creationId xmlns:a16="http://schemas.microsoft.com/office/drawing/2014/main" id="{82C14F36-1001-4237-B515-40D73ABF0A37}"/>
                  </a:ext>
                </a:extLst>
              </p:cNvPr>
              <p:cNvSpPr/>
              <p:nvPr/>
            </p:nvSpPr>
            <p:spPr>
              <a:xfrm flipH="1">
                <a:off x="1820652" y="468448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3" name="Овал 312">
                <a:extLst>
                  <a:ext uri="{FF2B5EF4-FFF2-40B4-BE49-F238E27FC236}">
                    <a16:creationId xmlns:a16="http://schemas.microsoft.com/office/drawing/2014/main" id="{6034B218-BAD8-4B1B-AE77-6DBA0072C841}"/>
                  </a:ext>
                </a:extLst>
              </p:cNvPr>
              <p:cNvSpPr/>
              <p:nvPr/>
            </p:nvSpPr>
            <p:spPr>
              <a:xfrm flipH="1">
                <a:off x="1956308" y="477449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4" name="Овал 313">
                <a:extLst>
                  <a:ext uri="{FF2B5EF4-FFF2-40B4-BE49-F238E27FC236}">
                    <a16:creationId xmlns:a16="http://schemas.microsoft.com/office/drawing/2014/main" id="{4AB05E48-73B3-499E-9C27-74C9F208092B}"/>
                  </a:ext>
                </a:extLst>
              </p:cNvPr>
              <p:cNvSpPr/>
              <p:nvPr/>
            </p:nvSpPr>
            <p:spPr>
              <a:xfrm flipH="1">
                <a:off x="2003195" y="465229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5" name="Овал 314">
                <a:extLst>
                  <a:ext uri="{FF2B5EF4-FFF2-40B4-BE49-F238E27FC236}">
                    <a16:creationId xmlns:a16="http://schemas.microsoft.com/office/drawing/2014/main" id="{7C7328F9-2360-40AA-A116-E120AB934134}"/>
                  </a:ext>
                </a:extLst>
              </p:cNvPr>
              <p:cNvSpPr/>
              <p:nvPr/>
            </p:nvSpPr>
            <p:spPr>
              <a:xfrm flipH="1">
                <a:off x="1884991" y="482687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6" name="Овал 315">
                <a:extLst>
                  <a:ext uri="{FF2B5EF4-FFF2-40B4-BE49-F238E27FC236}">
                    <a16:creationId xmlns:a16="http://schemas.microsoft.com/office/drawing/2014/main" id="{C2FE1718-1CE4-49F0-AFFC-30E4788AF79D}"/>
                  </a:ext>
                </a:extLst>
              </p:cNvPr>
              <p:cNvSpPr/>
              <p:nvPr/>
            </p:nvSpPr>
            <p:spPr>
              <a:xfrm flipH="1">
                <a:off x="1701863" y="484283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7" name="Овал 316">
                <a:extLst>
                  <a:ext uri="{FF2B5EF4-FFF2-40B4-BE49-F238E27FC236}">
                    <a16:creationId xmlns:a16="http://schemas.microsoft.com/office/drawing/2014/main" id="{332971C1-67B6-4212-8AEB-8C51E935F0AC}"/>
                  </a:ext>
                </a:extLst>
              </p:cNvPr>
              <p:cNvSpPr/>
              <p:nvPr/>
            </p:nvSpPr>
            <p:spPr>
              <a:xfrm flipH="1">
                <a:off x="1904029" y="3906029"/>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8" name="Овал 317">
                <a:extLst>
                  <a:ext uri="{FF2B5EF4-FFF2-40B4-BE49-F238E27FC236}">
                    <a16:creationId xmlns:a16="http://schemas.microsoft.com/office/drawing/2014/main" id="{F0CAC07C-659B-40AB-9FF5-46F5E7444342}"/>
                  </a:ext>
                </a:extLst>
              </p:cNvPr>
              <p:cNvSpPr/>
              <p:nvPr/>
            </p:nvSpPr>
            <p:spPr>
              <a:xfrm flipH="1">
                <a:off x="1232228" y="3927042"/>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9" name="Овал 318">
                <a:extLst>
                  <a:ext uri="{FF2B5EF4-FFF2-40B4-BE49-F238E27FC236}">
                    <a16:creationId xmlns:a16="http://schemas.microsoft.com/office/drawing/2014/main" id="{7C0D3798-66F3-431F-9928-34A6BEF982A7}"/>
                  </a:ext>
                </a:extLst>
              </p:cNvPr>
              <p:cNvSpPr/>
              <p:nvPr/>
            </p:nvSpPr>
            <p:spPr>
              <a:xfrm flipH="1">
                <a:off x="1634408" y="3648324"/>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0" name="Овал 319">
                <a:extLst>
                  <a:ext uri="{FF2B5EF4-FFF2-40B4-BE49-F238E27FC236}">
                    <a16:creationId xmlns:a16="http://schemas.microsoft.com/office/drawing/2014/main" id="{778CC15F-313B-4BE3-888E-A1EEE8CE58B6}"/>
                  </a:ext>
                </a:extLst>
              </p:cNvPr>
              <p:cNvSpPr/>
              <p:nvPr/>
            </p:nvSpPr>
            <p:spPr>
              <a:xfrm flipH="1">
                <a:off x="1549415" y="3553576"/>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1" name="Овал 320">
                <a:extLst>
                  <a:ext uri="{FF2B5EF4-FFF2-40B4-BE49-F238E27FC236}">
                    <a16:creationId xmlns:a16="http://schemas.microsoft.com/office/drawing/2014/main" id="{FD4981B0-2093-4BE2-929B-B5D0FDA36464}"/>
                  </a:ext>
                </a:extLst>
              </p:cNvPr>
              <p:cNvSpPr/>
              <p:nvPr/>
            </p:nvSpPr>
            <p:spPr>
              <a:xfrm flipH="1">
                <a:off x="1583407" y="373023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2" name="Овал 321">
                <a:extLst>
                  <a:ext uri="{FF2B5EF4-FFF2-40B4-BE49-F238E27FC236}">
                    <a16:creationId xmlns:a16="http://schemas.microsoft.com/office/drawing/2014/main" id="{4E62B189-AEC5-4E32-86DC-A46F943A7632}"/>
                  </a:ext>
                </a:extLst>
              </p:cNvPr>
              <p:cNvSpPr/>
              <p:nvPr/>
            </p:nvSpPr>
            <p:spPr>
              <a:xfrm flipH="1">
                <a:off x="1583407" y="3766211"/>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3" name="Овал 322">
                <a:extLst>
                  <a:ext uri="{FF2B5EF4-FFF2-40B4-BE49-F238E27FC236}">
                    <a16:creationId xmlns:a16="http://schemas.microsoft.com/office/drawing/2014/main" id="{4C5B2534-B3B8-4416-9654-51D3876CA068}"/>
                  </a:ext>
                </a:extLst>
              </p:cNvPr>
              <p:cNvSpPr/>
              <p:nvPr/>
            </p:nvSpPr>
            <p:spPr>
              <a:xfrm flipH="1">
                <a:off x="1888900" y="403390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4" name="Овал 323">
                <a:extLst>
                  <a:ext uri="{FF2B5EF4-FFF2-40B4-BE49-F238E27FC236}">
                    <a16:creationId xmlns:a16="http://schemas.microsoft.com/office/drawing/2014/main" id="{75F522EC-9ED1-4E5B-86D5-3F1D48DBD44C}"/>
                  </a:ext>
                </a:extLst>
              </p:cNvPr>
              <p:cNvSpPr/>
              <p:nvPr/>
            </p:nvSpPr>
            <p:spPr>
              <a:xfrm flipH="1">
                <a:off x="1717902" y="370706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6" name="Овал 325">
                <a:extLst>
                  <a:ext uri="{FF2B5EF4-FFF2-40B4-BE49-F238E27FC236}">
                    <a16:creationId xmlns:a16="http://schemas.microsoft.com/office/drawing/2014/main" id="{1299C8E3-6FDF-4552-8BCA-4DA3BA86EDF6}"/>
                  </a:ext>
                </a:extLst>
              </p:cNvPr>
              <p:cNvSpPr/>
              <p:nvPr/>
            </p:nvSpPr>
            <p:spPr>
              <a:xfrm flipH="1">
                <a:off x="1479098" y="351215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7" name="Овал 326">
                <a:extLst>
                  <a:ext uri="{FF2B5EF4-FFF2-40B4-BE49-F238E27FC236}">
                    <a16:creationId xmlns:a16="http://schemas.microsoft.com/office/drawing/2014/main" id="{5B3B9F89-62B5-4557-B792-2A3CD4779DDC}"/>
                  </a:ext>
                </a:extLst>
              </p:cNvPr>
              <p:cNvSpPr/>
              <p:nvPr/>
            </p:nvSpPr>
            <p:spPr>
              <a:xfrm flipH="1">
                <a:off x="1203930" y="364955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8" name="Овал 327">
                <a:extLst>
                  <a:ext uri="{FF2B5EF4-FFF2-40B4-BE49-F238E27FC236}">
                    <a16:creationId xmlns:a16="http://schemas.microsoft.com/office/drawing/2014/main" id="{950035C9-D9D4-4774-81D0-1867AE5C4F07}"/>
                  </a:ext>
                </a:extLst>
              </p:cNvPr>
              <p:cNvSpPr/>
              <p:nvPr/>
            </p:nvSpPr>
            <p:spPr>
              <a:xfrm flipH="1">
                <a:off x="1221207" y="369084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9" name="Овал 328">
                <a:extLst>
                  <a:ext uri="{FF2B5EF4-FFF2-40B4-BE49-F238E27FC236}">
                    <a16:creationId xmlns:a16="http://schemas.microsoft.com/office/drawing/2014/main" id="{5E042B92-BC44-4946-AF9D-94822B8885BB}"/>
                  </a:ext>
                </a:extLst>
              </p:cNvPr>
              <p:cNvSpPr/>
              <p:nvPr/>
            </p:nvSpPr>
            <p:spPr>
              <a:xfrm flipH="1">
                <a:off x="1192924" y="369717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0" name="Овал 329">
                <a:extLst>
                  <a:ext uri="{FF2B5EF4-FFF2-40B4-BE49-F238E27FC236}">
                    <a16:creationId xmlns:a16="http://schemas.microsoft.com/office/drawing/2014/main" id="{7D1E5786-0921-46F3-8E6D-A9F13A49E583}"/>
                  </a:ext>
                </a:extLst>
              </p:cNvPr>
              <p:cNvSpPr/>
              <p:nvPr/>
            </p:nvSpPr>
            <p:spPr>
              <a:xfrm flipH="1">
                <a:off x="1744181" y="412221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1" name="Овал 330">
                <a:extLst>
                  <a:ext uri="{FF2B5EF4-FFF2-40B4-BE49-F238E27FC236}">
                    <a16:creationId xmlns:a16="http://schemas.microsoft.com/office/drawing/2014/main" id="{CF41D0C7-C5E3-479B-8B85-E513AD058B48}"/>
                  </a:ext>
                </a:extLst>
              </p:cNvPr>
              <p:cNvSpPr/>
              <p:nvPr/>
            </p:nvSpPr>
            <p:spPr>
              <a:xfrm flipH="1">
                <a:off x="1144754" y="425089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2" name="Овал 331">
                <a:extLst>
                  <a:ext uri="{FF2B5EF4-FFF2-40B4-BE49-F238E27FC236}">
                    <a16:creationId xmlns:a16="http://schemas.microsoft.com/office/drawing/2014/main" id="{85CCD00C-776D-4344-8BDB-4B8869B5F208}"/>
                  </a:ext>
                </a:extLst>
              </p:cNvPr>
              <p:cNvSpPr/>
              <p:nvPr/>
            </p:nvSpPr>
            <p:spPr>
              <a:xfrm flipH="1">
                <a:off x="1189838" y="419318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3" name="Овал 332">
                <a:extLst>
                  <a:ext uri="{FF2B5EF4-FFF2-40B4-BE49-F238E27FC236}">
                    <a16:creationId xmlns:a16="http://schemas.microsoft.com/office/drawing/2014/main" id="{BD2E0CC7-B55B-4127-9EEA-C42A28A81D36}"/>
                  </a:ext>
                </a:extLst>
              </p:cNvPr>
              <p:cNvSpPr/>
              <p:nvPr/>
            </p:nvSpPr>
            <p:spPr>
              <a:xfrm flipH="1">
                <a:off x="1214076" y="4069580"/>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4" name="Овал 333">
                <a:extLst>
                  <a:ext uri="{FF2B5EF4-FFF2-40B4-BE49-F238E27FC236}">
                    <a16:creationId xmlns:a16="http://schemas.microsoft.com/office/drawing/2014/main" id="{E2FE376D-2756-46DB-956E-B9470EFA113E}"/>
                  </a:ext>
                </a:extLst>
              </p:cNvPr>
              <p:cNvSpPr/>
              <p:nvPr/>
            </p:nvSpPr>
            <p:spPr>
              <a:xfrm flipH="1">
                <a:off x="1194063" y="395010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5" name="Овал 334">
                <a:extLst>
                  <a:ext uri="{FF2B5EF4-FFF2-40B4-BE49-F238E27FC236}">
                    <a16:creationId xmlns:a16="http://schemas.microsoft.com/office/drawing/2014/main" id="{E7F313BD-8F99-4BC4-B2BE-DCF8C5448E9E}"/>
                  </a:ext>
                </a:extLst>
              </p:cNvPr>
              <p:cNvSpPr/>
              <p:nvPr/>
            </p:nvSpPr>
            <p:spPr>
              <a:xfrm flipH="1">
                <a:off x="1675938" y="396595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6" name="Овал 335">
                <a:extLst>
                  <a:ext uri="{FF2B5EF4-FFF2-40B4-BE49-F238E27FC236}">
                    <a16:creationId xmlns:a16="http://schemas.microsoft.com/office/drawing/2014/main" id="{E16C6108-3E50-4282-A9DA-1296677457B6}"/>
                  </a:ext>
                </a:extLst>
              </p:cNvPr>
              <p:cNvSpPr/>
              <p:nvPr/>
            </p:nvSpPr>
            <p:spPr>
              <a:xfrm flipH="1">
                <a:off x="1712735" y="395295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7" name="Овал 336">
                <a:extLst>
                  <a:ext uri="{FF2B5EF4-FFF2-40B4-BE49-F238E27FC236}">
                    <a16:creationId xmlns:a16="http://schemas.microsoft.com/office/drawing/2014/main" id="{3C146304-B77F-4CDF-8E97-0442A997241D}"/>
                  </a:ext>
                </a:extLst>
              </p:cNvPr>
              <p:cNvSpPr/>
              <p:nvPr/>
            </p:nvSpPr>
            <p:spPr>
              <a:xfrm flipH="1">
                <a:off x="1811499" y="394570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8" name="Овал 337">
                <a:extLst>
                  <a:ext uri="{FF2B5EF4-FFF2-40B4-BE49-F238E27FC236}">
                    <a16:creationId xmlns:a16="http://schemas.microsoft.com/office/drawing/2014/main" id="{8BBB7529-2F9A-40E8-9526-6013C33B4052}"/>
                  </a:ext>
                </a:extLst>
              </p:cNvPr>
              <p:cNvSpPr/>
              <p:nvPr/>
            </p:nvSpPr>
            <p:spPr>
              <a:xfrm flipH="1">
                <a:off x="1830205" y="404153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9" name="Овал 338">
                <a:extLst>
                  <a:ext uri="{FF2B5EF4-FFF2-40B4-BE49-F238E27FC236}">
                    <a16:creationId xmlns:a16="http://schemas.microsoft.com/office/drawing/2014/main" id="{ACC13690-CC5A-4E93-95A8-52DC2EC6D574}"/>
                  </a:ext>
                </a:extLst>
              </p:cNvPr>
              <p:cNvSpPr/>
              <p:nvPr/>
            </p:nvSpPr>
            <p:spPr>
              <a:xfrm flipH="1">
                <a:off x="1920487" y="418079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0" name="Овал 339">
                <a:extLst>
                  <a:ext uri="{FF2B5EF4-FFF2-40B4-BE49-F238E27FC236}">
                    <a16:creationId xmlns:a16="http://schemas.microsoft.com/office/drawing/2014/main" id="{EA6BAD90-93B0-45B2-AF4C-B7C721F9F5A5}"/>
                  </a:ext>
                </a:extLst>
              </p:cNvPr>
              <p:cNvSpPr/>
              <p:nvPr/>
            </p:nvSpPr>
            <p:spPr>
              <a:xfrm flipH="1">
                <a:off x="1941682" y="427890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1" name="Овал 340">
                <a:extLst>
                  <a:ext uri="{FF2B5EF4-FFF2-40B4-BE49-F238E27FC236}">
                    <a16:creationId xmlns:a16="http://schemas.microsoft.com/office/drawing/2014/main" id="{66C8BEB6-64D7-4CCD-83DD-4D42ABAC6C67}"/>
                  </a:ext>
                </a:extLst>
              </p:cNvPr>
              <p:cNvSpPr/>
              <p:nvPr/>
            </p:nvSpPr>
            <p:spPr>
              <a:xfrm flipH="1">
                <a:off x="1952244" y="432159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2" name="Овал 341">
                <a:extLst>
                  <a:ext uri="{FF2B5EF4-FFF2-40B4-BE49-F238E27FC236}">
                    <a16:creationId xmlns:a16="http://schemas.microsoft.com/office/drawing/2014/main" id="{49449C65-437A-4C32-A9E9-80447EA06639}"/>
                  </a:ext>
                </a:extLst>
              </p:cNvPr>
              <p:cNvSpPr/>
              <p:nvPr/>
            </p:nvSpPr>
            <p:spPr>
              <a:xfrm flipH="1">
                <a:off x="2016846" y="443132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3" name="Овал 342">
                <a:extLst>
                  <a:ext uri="{FF2B5EF4-FFF2-40B4-BE49-F238E27FC236}">
                    <a16:creationId xmlns:a16="http://schemas.microsoft.com/office/drawing/2014/main" id="{82118463-655E-4F41-AE3D-001BEFD5CBA9}"/>
                  </a:ext>
                </a:extLst>
              </p:cNvPr>
              <p:cNvSpPr/>
              <p:nvPr/>
            </p:nvSpPr>
            <p:spPr>
              <a:xfrm flipH="1">
                <a:off x="1337708" y="392711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4" name="Овал 343">
                <a:extLst>
                  <a:ext uri="{FF2B5EF4-FFF2-40B4-BE49-F238E27FC236}">
                    <a16:creationId xmlns:a16="http://schemas.microsoft.com/office/drawing/2014/main" id="{B5A2386B-88FF-45A4-AA56-A3371924FF4B}"/>
                  </a:ext>
                </a:extLst>
              </p:cNvPr>
              <p:cNvSpPr/>
              <p:nvPr/>
            </p:nvSpPr>
            <p:spPr>
              <a:xfrm flipH="1">
                <a:off x="1598910" y="383596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5" name="Овал 344">
                <a:extLst>
                  <a:ext uri="{FF2B5EF4-FFF2-40B4-BE49-F238E27FC236}">
                    <a16:creationId xmlns:a16="http://schemas.microsoft.com/office/drawing/2014/main" id="{30D6DE6C-5D2E-4C65-97F7-1A56A836B06F}"/>
                  </a:ext>
                </a:extLst>
              </p:cNvPr>
              <p:cNvSpPr/>
              <p:nvPr/>
            </p:nvSpPr>
            <p:spPr>
              <a:xfrm flipH="1">
                <a:off x="1733019" y="3875057"/>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6" name="Овал 345">
                <a:extLst>
                  <a:ext uri="{FF2B5EF4-FFF2-40B4-BE49-F238E27FC236}">
                    <a16:creationId xmlns:a16="http://schemas.microsoft.com/office/drawing/2014/main" id="{CC36A9B4-C32F-48D9-B23A-70A3E8C1773E}"/>
                  </a:ext>
                </a:extLst>
              </p:cNvPr>
              <p:cNvSpPr/>
              <p:nvPr/>
            </p:nvSpPr>
            <p:spPr>
              <a:xfrm flipH="1">
                <a:off x="1618316" y="3881558"/>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7" name="Овал 346">
                <a:extLst>
                  <a:ext uri="{FF2B5EF4-FFF2-40B4-BE49-F238E27FC236}">
                    <a16:creationId xmlns:a16="http://schemas.microsoft.com/office/drawing/2014/main" id="{06A95E16-36F8-43B7-BDE9-5817C0C43052}"/>
                  </a:ext>
                </a:extLst>
              </p:cNvPr>
              <p:cNvSpPr/>
              <p:nvPr/>
            </p:nvSpPr>
            <p:spPr>
              <a:xfrm flipH="1">
                <a:off x="1439690" y="372294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8" name="Овал 347">
                <a:extLst>
                  <a:ext uri="{FF2B5EF4-FFF2-40B4-BE49-F238E27FC236}">
                    <a16:creationId xmlns:a16="http://schemas.microsoft.com/office/drawing/2014/main" id="{48E8CCDA-7877-4C8B-9C41-5E080A938B70}"/>
                  </a:ext>
                </a:extLst>
              </p:cNvPr>
              <p:cNvSpPr/>
              <p:nvPr/>
            </p:nvSpPr>
            <p:spPr>
              <a:xfrm flipH="1">
                <a:off x="1405718" y="366246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9" name="Овал 348">
                <a:extLst>
                  <a:ext uri="{FF2B5EF4-FFF2-40B4-BE49-F238E27FC236}">
                    <a16:creationId xmlns:a16="http://schemas.microsoft.com/office/drawing/2014/main" id="{121DCC08-03DD-488E-B120-EAB81C5E0C77}"/>
                  </a:ext>
                </a:extLst>
              </p:cNvPr>
              <p:cNvSpPr/>
              <p:nvPr/>
            </p:nvSpPr>
            <p:spPr>
              <a:xfrm flipH="1">
                <a:off x="1993987" y="370985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0" name="Овал 349">
                <a:extLst>
                  <a:ext uri="{FF2B5EF4-FFF2-40B4-BE49-F238E27FC236}">
                    <a16:creationId xmlns:a16="http://schemas.microsoft.com/office/drawing/2014/main" id="{68C49CEF-6B56-4506-93F1-CD6AFF1598B9}"/>
                  </a:ext>
                </a:extLst>
              </p:cNvPr>
              <p:cNvSpPr/>
              <p:nvPr/>
            </p:nvSpPr>
            <p:spPr>
              <a:xfrm flipH="1">
                <a:off x="1634597" y="351473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1" name="Овал 350">
                <a:extLst>
                  <a:ext uri="{FF2B5EF4-FFF2-40B4-BE49-F238E27FC236}">
                    <a16:creationId xmlns:a16="http://schemas.microsoft.com/office/drawing/2014/main" id="{F40CA402-77B6-4D98-9006-74FD582F2CA7}"/>
                  </a:ext>
                </a:extLst>
              </p:cNvPr>
              <p:cNvSpPr/>
              <p:nvPr/>
            </p:nvSpPr>
            <p:spPr>
              <a:xfrm flipH="1">
                <a:off x="1692190" y="348265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2" name="Овал 351">
                <a:extLst>
                  <a:ext uri="{FF2B5EF4-FFF2-40B4-BE49-F238E27FC236}">
                    <a16:creationId xmlns:a16="http://schemas.microsoft.com/office/drawing/2014/main" id="{D31D84F2-DD01-4BE7-936E-6339B57D0246}"/>
                  </a:ext>
                </a:extLst>
              </p:cNvPr>
              <p:cNvSpPr/>
              <p:nvPr/>
            </p:nvSpPr>
            <p:spPr>
              <a:xfrm flipH="1">
                <a:off x="1534474" y="3460992"/>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3" name="Овал 352">
                <a:extLst>
                  <a:ext uri="{FF2B5EF4-FFF2-40B4-BE49-F238E27FC236}">
                    <a16:creationId xmlns:a16="http://schemas.microsoft.com/office/drawing/2014/main" id="{B4B3386E-D0AA-4765-BBAB-205EBEE07875}"/>
                  </a:ext>
                </a:extLst>
              </p:cNvPr>
              <p:cNvSpPr/>
              <p:nvPr/>
            </p:nvSpPr>
            <p:spPr>
              <a:xfrm flipH="1">
                <a:off x="1475555" y="346203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4" name="Овал 353">
                <a:extLst>
                  <a:ext uri="{FF2B5EF4-FFF2-40B4-BE49-F238E27FC236}">
                    <a16:creationId xmlns:a16="http://schemas.microsoft.com/office/drawing/2014/main" id="{D5E2EE8D-8716-45FC-B644-76E42670A04C}"/>
                  </a:ext>
                </a:extLst>
              </p:cNvPr>
              <p:cNvSpPr/>
              <p:nvPr/>
            </p:nvSpPr>
            <p:spPr>
              <a:xfrm flipH="1">
                <a:off x="1588169" y="362665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5" name="Овал 354">
                <a:extLst>
                  <a:ext uri="{FF2B5EF4-FFF2-40B4-BE49-F238E27FC236}">
                    <a16:creationId xmlns:a16="http://schemas.microsoft.com/office/drawing/2014/main" id="{75617EBD-76E9-4F58-95DA-7FE6A08D3ADB}"/>
                  </a:ext>
                </a:extLst>
              </p:cNvPr>
              <p:cNvSpPr/>
              <p:nvPr/>
            </p:nvSpPr>
            <p:spPr>
              <a:xfrm flipH="1">
                <a:off x="1426907" y="3866886"/>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6" name="Овал 355">
                <a:extLst>
                  <a:ext uri="{FF2B5EF4-FFF2-40B4-BE49-F238E27FC236}">
                    <a16:creationId xmlns:a16="http://schemas.microsoft.com/office/drawing/2014/main" id="{7AD3C149-40D6-4464-B6BA-15EE9E80B51C}"/>
                  </a:ext>
                </a:extLst>
              </p:cNvPr>
              <p:cNvSpPr/>
              <p:nvPr/>
            </p:nvSpPr>
            <p:spPr>
              <a:xfrm flipH="1">
                <a:off x="1574972" y="3970903"/>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7" name="Овал 356">
                <a:extLst>
                  <a:ext uri="{FF2B5EF4-FFF2-40B4-BE49-F238E27FC236}">
                    <a16:creationId xmlns:a16="http://schemas.microsoft.com/office/drawing/2014/main" id="{24B943E1-E83C-41FE-AC24-C6BEE41C571C}"/>
                  </a:ext>
                </a:extLst>
              </p:cNvPr>
              <p:cNvSpPr/>
              <p:nvPr/>
            </p:nvSpPr>
            <p:spPr>
              <a:xfrm flipH="1">
                <a:off x="1320399" y="3600319"/>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8" name="Овал 357">
                <a:extLst>
                  <a:ext uri="{FF2B5EF4-FFF2-40B4-BE49-F238E27FC236}">
                    <a16:creationId xmlns:a16="http://schemas.microsoft.com/office/drawing/2014/main" id="{5FCE2921-C192-4EE1-9D12-9374D61F7AD5}"/>
                  </a:ext>
                </a:extLst>
              </p:cNvPr>
              <p:cNvSpPr/>
              <p:nvPr/>
            </p:nvSpPr>
            <p:spPr>
              <a:xfrm flipH="1">
                <a:off x="1918778" y="3817254"/>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9" name="Овал 358">
                <a:extLst>
                  <a:ext uri="{FF2B5EF4-FFF2-40B4-BE49-F238E27FC236}">
                    <a16:creationId xmlns:a16="http://schemas.microsoft.com/office/drawing/2014/main" id="{099F16ED-1B52-4AD7-911D-D76FDB6162EE}"/>
                  </a:ext>
                </a:extLst>
              </p:cNvPr>
              <p:cNvSpPr/>
              <p:nvPr/>
            </p:nvSpPr>
            <p:spPr>
              <a:xfrm flipH="1">
                <a:off x="1780027" y="4805225"/>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0" name="Овал 359">
                <a:extLst>
                  <a:ext uri="{FF2B5EF4-FFF2-40B4-BE49-F238E27FC236}">
                    <a16:creationId xmlns:a16="http://schemas.microsoft.com/office/drawing/2014/main" id="{49DFDD10-166C-4478-BC28-853759675B2F}"/>
                  </a:ext>
                </a:extLst>
              </p:cNvPr>
              <p:cNvSpPr/>
              <p:nvPr/>
            </p:nvSpPr>
            <p:spPr>
              <a:xfrm flipH="1">
                <a:off x="1712258" y="4803501"/>
                <a:ext cx="45719" cy="45719"/>
              </a:xfrm>
              <a:prstGeom prst="ellipse">
                <a:avLst/>
              </a:prstGeom>
              <a:solidFill>
                <a:schemeClr val="tx1">
                  <a:lumMod val="75000"/>
                  <a:lumOff val="2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1" name="Овал 360">
                <a:extLst>
                  <a:ext uri="{FF2B5EF4-FFF2-40B4-BE49-F238E27FC236}">
                    <a16:creationId xmlns:a16="http://schemas.microsoft.com/office/drawing/2014/main" id="{D866E51B-1CDF-4B9E-8F11-8D39BE15EF86}"/>
                  </a:ext>
                </a:extLst>
              </p:cNvPr>
              <p:cNvSpPr/>
              <p:nvPr/>
            </p:nvSpPr>
            <p:spPr>
              <a:xfrm flipH="1">
                <a:off x="1744984" y="4826287"/>
                <a:ext cx="81276" cy="78744"/>
              </a:xfrm>
              <a:prstGeom prst="ellipse">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cxnSp>
          <p:nvCxnSpPr>
            <p:cNvPr id="1024" name="Прямая со стрелкой 1023">
              <a:extLst>
                <a:ext uri="{FF2B5EF4-FFF2-40B4-BE49-F238E27FC236}">
                  <a16:creationId xmlns:a16="http://schemas.microsoft.com/office/drawing/2014/main" id="{EEA14ADB-64AF-4EE6-B447-7CAB93FBF26A}"/>
                </a:ext>
              </a:extLst>
            </p:cNvPr>
            <p:cNvCxnSpPr>
              <a:cxnSpLocks/>
            </p:cNvCxnSpPr>
            <p:nvPr/>
          </p:nvCxnSpPr>
          <p:spPr>
            <a:xfrm>
              <a:off x="7763473" y="1238250"/>
              <a:ext cx="0" cy="2625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 name="Прямая соединительная линия 2">
              <a:extLst>
                <a:ext uri="{FF2B5EF4-FFF2-40B4-BE49-F238E27FC236}">
                  <a16:creationId xmlns:a16="http://schemas.microsoft.com/office/drawing/2014/main" id="{973D3C8C-6073-411E-B822-B4F17424F85C}"/>
                </a:ext>
              </a:extLst>
            </p:cNvPr>
            <p:cNvCxnSpPr>
              <a:cxnSpLocks/>
            </p:cNvCxnSpPr>
            <p:nvPr/>
          </p:nvCxnSpPr>
          <p:spPr>
            <a:xfrm>
              <a:off x="8371643" y="1648114"/>
              <a:ext cx="289757" cy="0"/>
            </a:xfrm>
            <a:prstGeom prst="line">
              <a:avLst/>
            </a:prstGeom>
          </p:spPr>
          <p:style>
            <a:lnRef idx="1">
              <a:schemeClr val="dk1"/>
            </a:lnRef>
            <a:fillRef idx="0">
              <a:schemeClr val="dk1"/>
            </a:fillRef>
            <a:effectRef idx="0">
              <a:schemeClr val="dk1"/>
            </a:effectRef>
            <a:fontRef idx="minor">
              <a:schemeClr val="tx1"/>
            </a:fontRef>
          </p:style>
        </p:cxnSp>
        <p:cxnSp>
          <p:nvCxnSpPr>
            <p:cNvPr id="325" name="Прямая соединительная линия 324">
              <a:extLst>
                <a:ext uri="{FF2B5EF4-FFF2-40B4-BE49-F238E27FC236}">
                  <a16:creationId xmlns:a16="http://schemas.microsoft.com/office/drawing/2014/main" id="{E888EFCB-FD34-4A7A-8031-8C74393C7C5C}"/>
                </a:ext>
              </a:extLst>
            </p:cNvPr>
            <p:cNvCxnSpPr>
              <a:cxnSpLocks/>
            </p:cNvCxnSpPr>
            <p:nvPr/>
          </p:nvCxnSpPr>
          <p:spPr>
            <a:xfrm>
              <a:off x="8371643" y="2865452"/>
              <a:ext cx="289757" cy="0"/>
            </a:xfrm>
            <a:prstGeom prst="line">
              <a:avLst/>
            </a:prstGeom>
          </p:spPr>
          <p:style>
            <a:lnRef idx="1">
              <a:schemeClr val="dk1"/>
            </a:lnRef>
            <a:fillRef idx="0">
              <a:schemeClr val="dk1"/>
            </a:fillRef>
            <a:effectRef idx="0">
              <a:schemeClr val="dk1"/>
            </a:effectRef>
            <a:fontRef idx="minor">
              <a:schemeClr val="tx1"/>
            </a:fontRef>
          </p:style>
        </p:cxnSp>
        <p:cxnSp>
          <p:nvCxnSpPr>
            <p:cNvPr id="5" name="Прямая со стрелкой 4">
              <a:extLst>
                <a:ext uri="{FF2B5EF4-FFF2-40B4-BE49-F238E27FC236}">
                  <a16:creationId xmlns:a16="http://schemas.microsoft.com/office/drawing/2014/main" id="{50D0D795-6AC0-4208-B7DA-AEC35BCCF804}"/>
                </a:ext>
              </a:extLst>
            </p:cNvPr>
            <p:cNvCxnSpPr/>
            <p:nvPr/>
          </p:nvCxnSpPr>
          <p:spPr>
            <a:xfrm>
              <a:off x="8612981" y="1648114"/>
              <a:ext cx="0" cy="121265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4EE2055-800B-460A-AECA-72F37C26FB76}"/>
                </a:ext>
              </a:extLst>
            </p:cNvPr>
            <p:cNvSpPr txBox="1"/>
            <p:nvPr/>
          </p:nvSpPr>
          <p:spPr>
            <a:xfrm rot="16200000">
              <a:off x="8257409" y="2093559"/>
              <a:ext cx="561372" cy="246221"/>
            </a:xfrm>
            <a:prstGeom prst="rect">
              <a:avLst/>
            </a:prstGeom>
            <a:noFill/>
          </p:spPr>
          <p:txBody>
            <a:bodyPr wrap="none" rtlCol="0">
              <a:spAutoFit/>
            </a:bodyPr>
            <a:lstStyle/>
            <a:p>
              <a:r>
                <a:rPr lang="ru-RU" sz="1000" dirty="0">
                  <a:latin typeface="Verdana" panose="020B0604030504040204" pitchFamily="34" charset="0"/>
                  <a:ea typeface="Verdana" panose="020B0604030504040204" pitchFamily="34" charset="0"/>
                </a:rPr>
                <a:t>9 </a:t>
              </a:r>
              <a:r>
                <a:rPr lang="en-US" sz="1000" dirty="0">
                  <a:latin typeface="Verdana" panose="020B0604030504040204" pitchFamily="34" charset="0"/>
                  <a:ea typeface="Verdana" panose="020B0604030504040204" pitchFamily="34" charset="0"/>
                </a:rPr>
                <a:t>mm</a:t>
              </a:r>
              <a:endParaRPr lang="ru-RU" sz="1000" dirty="0">
                <a:latin typeface="Verdana" panose="020B0604030504040204" pitchFamily="34" charset="0"/>
                <a:ea typeface="Verdana" panose="020B0604030504040204" pitchFamily="34" charset="0"/>
              </a:endParaRPr>
            </a:p>
          </p:txBody>
        </p:sp>
        <p:cxnSp>
          <p:nvCxnSpPr>
            <p:cNvPr id="362" name="Прямая со стрелкой 361">
              <a:extLst>
                <a:ext uri="{FF2B5EF4-FFF2-40B4-BE49-F238E27FC236}">
                  <a16:creationId xmlns:a16="http://schemas.microsoft.com/office/drawing/2014/main" id="{4F6383C7-9816-4823-A399-2306ACDCE67A}"/>
                </a:ext>
              </a:extLst>
            </p:cNvPr>
            <p:cNvCxnSpPr>
              <a:cxnSpLocks/>
            </p:cNvCxnSpPr>
            <p:nvPr/>
          </p:nvCxnSpPr>
          <p:spPr>
            <a:xfrm flipV="1">
              <a:off x="7771011" y="3074143"/>
              <a:ext cx="1" cy="2594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C6C552EB-56EB-481D-9D82-9A26474F6D2C}"/>
                </a:ext>
              </a:extLst>
            </p:cNvPr>
            <p:cNvCxnSpPr>
              <a:cxnSpLocks/>
            </p:cNvCxnSpPr>
            <p:nvPr/>
          </p:nvCxnSpPr>
          <p:spPr>
            <a:xfrm>
              <a:off x="7322777" y="3276600"/>
              <a:ext cx="0" cy="317500"/>
            </a:xfrm>
            <a:prstGeom prst="line">
              <a:avLst/>
            </a:prstGeom>
          </p:spPr>
          <p:style>
            <a:lnRef idx="1">
              <a:schemeClr val="dk1"/>
            </a:lnRef>
            <a:fillRef idx="0">
              <a:schemeClr val="dk1"/>
            </a:fillRef>
            <a:effectRef idx="0">
              <a:schemeClr val="dk1"/>
            </a:effectRef>
            <a:fontRef idx="minor">
              <a:schemeClr val="tx1"/>
            </a:fontRef>
          </p:style>
        </p:cxnSp>
        <p:cxnSp>
          <p:nvCxnSpPr>
            <p:cNvPr id="366" name="Прямая соединительная линия 365">
              <a:extLst>
                <a:ext uri="{FF2B5EF4-FFF2-40B4-BE49-F238E27FC236}">
                  <a16:creationId xmlns:a16="http://schemas.microsoft.com/office/drawing/2014/main" id="{817B839B-F3A5-404C-9266-D5C58D87C3C1}"/>
                </a:ext>
              </a:extLst>
            </p:cNvPr>
            <p:cNvCxnSpPr>
              <a:cxnSpLocks/>
            </p:cNvCxnSpPr>
            <p:nvPr/>
          </p:nvCxnSpPr>
          <p:spPr>
            <a:xfrm>
              <a:off x="8180011" y="3276600"/>
              <a:ext cx="0" cy="317500"/>
            </a:xfrm>
            <a:prstGeom prst="line">
              <a:avLst/>
            </a:prstGeom>
          </p:spPr>
          <p:style>
            <a:lnRef idx="1">
              <a:schemeClr val="dk1"/>
            </a:lnRef>
            <a:fillRef idx="0">
              <a:schemeClr val="dk1"/>
            </a:fillRef>
            <a:effectRef idx="0">
              <a:schemeClr val="dk1"/>
            </a:effectRef>
            <a:fontRef idx="minor">
              <a:schemeClr val="tx1"/>
            </a:fontRef>
          </p:style>
        </p:cxnSp>
        <p:cxnSp>
          <p:nvCxnSpPr>
            <p:cNvPr id="367" name="Прямая со стрелкой 366">
              <a:extLst>
                <a:ext uri="{FF2B5EF4-FFF2-40B4-BE49-F238E27FC236}">
                  <a16:creationId xmlns:a16="http://schemas.microsoft.com/office/drawing/2014/main" id="{28C13723-76F6-4FE4-B92E-0D05CBCE1E3F}"/>
                </a:ext>
              </a:extLst>
            </p:cNvPr>
            <p:cNvCxnSpPr>
              <a:cxnSpLocks/>
            </p:cNvCxnSpPr>
            <p:nvPr/>
          </p:nvCxnSpPr>
          <p:spPr>
            <a:xfrm>
              <a:off x="7329135" y="3546475"/>
              <a:ext cx="84716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69" name="TextBox 368">
              <a:extLst>
                <a:ext uri="{FF2B5EF4-FFF2-40B4-BE49-F238E27FC236}">
                  <a16:creationId xmlns:a16="http://schemas.microsoft.com/office/drawing/2014/main" id="{B0FC221C-8394-4F90-AEEF-F1D49478A5D6}"/>
                </a:ext>
              </a:extLst>
            </p:cNvPr>
            <p:cNvSpPr txBox="1"/>
            <p:nvPr/>
          </p:nvSpPr>
          <p:spPr>
            <a:xfrm>
              <a:off x="7521542" y="3350896"/>
              <a:ext cx="561372" cy="246221"/>
            </a:xfrm>
            <a:prstGeom prst="rect">
              <a:avLst/>
            </a:prstGeom>
            <a:noFill/>
          </p:spPr>
          <p:txBody>
            <a:bodyPr wrap="none" rtlCol="0">
              <a:spAutoFit/>
            </a:bodyPr>
            <a:lstStyle/>
            <a:p>
              <a:r>
                <a:rPr lang="ru-RU" sz="1000" dirty="0">
                  <a:latin typeface="Verdana" panose="020B0604030504040204" pitchFamily="34" charset="0"/>
                  <a:ea typeface="Verdana" panose="020B0604030504040204" pitchFamily="34" charset="0"/>
                </a:rPr>
                <a:t>6 </a:t>
              </a:r>
              <a:r>
                <a:rPr lang="en-US" sz="1000" dirty="0">
                  <a:latin typeface="Verdana" panose="020B0604030504040204" pitchFamily="34" charset="0"/>
                  <a:ea typeface="Verdana" panose="020B0604030504040204" pitchFamily="34" charset="0"/>
                </a:rPr>
                <a:t>mm</a:t>
              </a:r>
              <a:endParaRPr lang="ru-RU" sz="1000" dirty="0">
                <a:latin typeface="Verdana" panose="020B0604030504040204" pitchFamily="34" charset="0"/>
                <a:ea typeface="Verdana" panose="020B0604030504040204" pitchFamily="34" charset="0"/>
              </a:endParaRPr>
            </a:p>
          </p:txBody>
        </p:sp>
        <p:sp>
          <p:nvSpPr>
            <p:cNvPr id="370" name="TextBox 369">
              <a:extLst>
                <a:ext uri="{FF2B5EF4-FFF2-40B4-BE49-F238E27FC236}">
                  <a16:creationId xmlns:a16="http://schemas.microsoft.com/office/drawing/2014/main" id="{57A7CE7C-E85D-4EF6-B461-474ABFFAADAA}"/>
                </a:ext>
              </a:extLst>
            </p:cNvPr>
            <p:cNvSpPr txBox="1"/>
            <p:nvPr/>
          </p:nvSpPr>
          <p:spPr>
            <a:xfrm>
              <a:off x="7521828" y="3113711"/>
              <a:ext cx="258404" cy="246221"/>
            </a:xfrm>
            <a:prstGeom prst="rect">
              <a:avLst/>
            </a:prstGeom>
            <a:noFill/>
          </p:spPr>
          <p:txBody>
            <a:bodyPr wrap="none" rtlCol="0">
              <a:spAutoFit/>
            </a:bodyPr>
            <a:lstStyle/>
            <a:p>
              <a:r>
                <a:rPr lang="en-US" sz="1000" dirty="0">
                  <a:latin typeface="Verdana" panose="020B0604030504040204" pitchFamily="34" charset="0"/>
                  <a:ea typeface="Verdana" panose="020B0604030504040204" pitchFamily="34" charset="0"/>
                </a:rPr>
                <a:t>F</a:t>
              </a:r>
              <a:endParaRPr lang="ru-RU" sz="1000" dirty="0">
                <a:latin typeface="Verdana" panose="020B0604030504040204" pitchFamily="34" charset="0"/>
                <a:ea typeface="Verdana" panose="020B0604030504040204" pitchFamily="34" charset="0"/>
              </a:endParaRPr>
            </a:p>
          </p:txBody>
        </p:sp>
        <p:sp>
          <p:nvSpPr>
            <p:cNvPr id="371" name="TextBox 370">
              <a:extLst>
                <a:ext uri="{FF2B5EF4-FFF2-40B4-BE49-F238E27FC236}">
                  <a16:creationId xmlns:a16="http://schemas.microsoft.com/office/drawing/2014/main" id="{79F8AD24-554F-4A7A-B595-90D975B11D7A}"/>
                </a:ext>
              </a:extLst>
            </p:cNvPr>
            <p:cNvSpPr txBox="1"/>
            <p:nvPr/>
          </p:nvSpPr>
          <p:spPr>
            <a:xfrm>
              <a:off x="7530061" y="1226531"/>
              <a:ext cx="258404" cy="246221"/>
            </a:xfrm>
            <a:prstGeom prst="rect">
              <a:avLst/>
            </a:prstGeom>
            <a:noFill/>
          </p:spPr>
          <p:txBody>
            <a:bodyPr wrap="none" rtlCol="0">
              <a:spAutoFit/>
            </a:bodyPr>
            <a:lstStyle/>
            <a:p>
              <a:r>
                <a:rPr lang="en-US" sz="1000" dirty="0">
                  <a:latin typeface="Verdana" panose="020B0604030504040204" pitchFamily="34" charset="0"/>
                  <a:ea typeface="Verdana" panose="020B0604030504040204" pitchFamily="34" charset="0"/>
                </a:rPr>
                <a:t>F</a:t>
              </a:r>
              <a:endParaRPr lang="ru-RU" sz="1000" dirty="0">
                <a:latin typeface="Verdana" panose="020B0604030504040204" pitchFamily="34" charset="0"/>
                <a:ea typeface="Verdana" panose="020B0604030504040204" pitchFamily="34" charset="0"/>
              </a:endParaRPr>
            </a:p>
          </p:txBody>
        </p:sp>
      </p:grpSp>
      <p:sp>
        <p:nvSpPr>
          <p:cNvPr id="24" name="TextBox 23">
            <a:extLst>
              <a:ext uri="{FF2B5EF4-FFF2-40B4-BE49-F238E27FC236}">
                <a16:creationId xmlns:a16="http://schemas.microsoft.com/office/drawing/2014/main" id="{1B21B2D1-341E-4761-9230-E64FCF285D67}"/>
              </a:ext>
            </a:extLst>
          </p:cNvPr>
          <p:cNvSpPr txBox="1"/>
          <p:nvPr/>
        </p:nvSpPr>
        <p:spPr>
          <a:xfrm>
            <a:off x="8556771" y="6358855"/>
            <a:ext cx="587048" cy="307777"/>
          </a:xfrm>
          <a:prstGeom prst="rect">
            <a:avLst/>
          </a:prstGeom>
          <a:solidFill>
            <a:schemeClr val="bg2">
              <a:lumMod val="90000"/>
            </a:schemeClr>
          </a:solidFill>
        </p:spPr>
        <p:txBody>
          <a:bodyPr wrap="square" rtlCol="0">
            <a:spAutoFit/>
          </a:bodyPr>
          <a:lstStyle/>
          <a:p>
            <a:r>
              <a:rPr lang="ru-RU" sz="1400" dirty="0">
                <a:latin typeface="Verdana" panose="020B0604030504040204" pitchFamily="34" charset="0"/>
                <a:ea typeface="Verdana" panose="020B0604030504040204" pitchFamily="34" charset="0"/>
              </a:rPr>
              <a:t>2</a:t>
            </a:r>
          </a:p>
        </p:txBody>
      </p:sp>
      <p:graphicFrame>
        <p:nvGraphicFramePr>
          <p:cNvPr id="2" name="Таблица 3">
            <a:extLst>
              <a:ext uri="{FF2B5EF4-FFF2-40B4-BE49-F238E27FC236}">
                <a16:creationId xmlns:a16="http://schemas.microsoft.com/office/drawing/2014/main" id="{909E209B-44C5-4D62-B09C-8D8EF2EC4ECA}"/>
              </a:ext>
            </a:extLst>
          </p:cNvPr>
          <p:cNvGraphicFramePr>
            <a:graphicFrameLocks noGrp="1"/>
          </p:cNvGraphicFramePr>
          <p:nvPr>
            <p:extLst>
              <p:ext uri="{D42A27DB-BD31-4B8C-83A1-F6EECF244321}">
                <p14:modId xmlns:p14="http://schemas.microsoft.com/office/powerpoint/2010/main" val="58052824"/>
              </p:ext>
            </p:extLst>
          </p:nvPr>
        </p:nvGraphicFramePr>
        <p:xfrm>
          <a:off x="427839" y="2110457"/>
          <a:ext cx="8288322" cy="741680"/>
        </p:xfrm>
        <a:graphic>
          <a:graphicData uri="http://schemas.openxmlformats.org/drawingml/2006/table">
            <a:tbl>
              <a:tblPr firstRow="1" bandRow="1">
                <a:tableStyleId>{5940675A-B579-460E-94D1-54222C63F5DA}</a:tableStyleId>
              </a:tblPr>
              <a:tblGrid>
                <a:gridCol w="1526793">
                  <a:extLst>
                    <a:ext uri="{9D8B030D-6E8A-4147-A177-3AD203B41FA5}">
                      <a16:colId xmlns:a16="http://schemas.microsoft.com/office/drawing/2014/main" val="38214786"/>
                    </a:ext>
                  </a:extLst>
                </a:gridCol>
                <a:gridCol w="751281">
                  <a:extLst>
                    <a:ext uri="{9D8B030D-6E8A-4147-A177-3AD203B41FA5}">
                      <a16:colId xmlns:a16="http://schemas.microsoft.com/office/drawing/2014/main" val="3746417281"/>
                    </a:ext>
                  </a:extLst>
                </a:gridCol>
                <a:gridCol w="751281">
                  <a:extLst>
                    <a:ext uri="{9D8B030D-6E8A-4147-A177-3AD203B41FA5}">
                      <a16:colId xmlns:a16="http://schemas.microsoft.com/office/drawing/2014/main" val="919144641"/>
                    </a:ext>
                  </a:extLst>
                </a:gridCol>
                <a:gridCol w="751281">
                  <a:extLst>
                    <a:ext uri="{9D8B030D-6E8A-4147-A177-3AD203B41FA5}">
                      <a16:colId xmlns:a16="http://schemas.microsoft.com/office/drawing/2014/main" val="4003746330"/>
                    </a:ext>
                  </a:extLst>
                </a:gridCol>
                <a:gridCol w="751281">
                  <a:extLst>
                    <a:ext uri="{9D8B030D-6E8A-4147-A177-3AD203B41FA5}">
                      <a16:colId xmlns:a16="http://schemas.microsoft.com/office/drawing/2014/main" val="3434258675"/>
                    </a:ext>
                  </a:extLst>
                </a:gridCol>
                <a:gridCol w="751281">
                  <a:extLst>
                    <a:ext uri="{9D8B030D-6E8A-4147-A177-3AD203B41FA5}">
                      <a16:colId xmlns:a16="http://schemas.microsoft.com/office/drawing/2014/main" val="490524352"/>
                    </a:ext>
                  </a:extLst>
                </a:gridCol>
                <a:gridCol w="751281">
                  <a:extLst>
                    <a:ext uri="{9D8B030D-6E8A-4147-A177-3AD203B41FA5}">
                      <a16:colId xmlns:a16="http://schemas.microsoft.com/office/drawing/2014/main" val="4171807413"/>
                    </a:ext>
                  </a:extLst>
                </a:gridCol>
                <a:gridCol w="751281">
                  <a:extLst>
                    <a:ext uri="{9D8B030D-6E8A-4147-A177-3AD203B41FA5}">
                      <a16:colId xmlns:a16="http://schemas.microsoft.com/office/drawing/2014/main" val="451846497"/>
                    </a:ext>
                  </a:extLst>
                </a:gridCol>
                <a:gridCol w="751281">
                  <a:extLst>
                    <a:ext uri="{9D8B030D-6E8A-4147-A177-3AD203B41FA5}">
                      <a16:colId xmlns:a16="http://schemas.microsoft.com/office/drawing/2014/main" val="361282490"/>
                    </a:ext>
                  </a:extLst>
                </a:gridCol>
                <a:gridCol w="751281">
                  <a:extLst>
                    <a:ext uri="{9D8B030D-6E8A-4147-A177-3AD203B41FA5}">
                      <a16:colId xmlns:a16="http://schemas.microsoft.com/office/drawing/2014/main" val="2160894237"/>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Element</a:t>
                      </a:r>
                    </a:p>
                  </a:txBody>
                  <a:tcPr anchor="ctr"/>
                </a:tc>
                <a:tc>
                  <a:txBody>
                    <a:bodyPr/>
                    <a:lstStyle/>
                    <a:p>
                      <a:pPr algn="ctr"/>
                      <a:r>
                        <a:rPr lang="en-US" dirty="0"/>
                        <a:t>Al</a:t>
                      </a:r>
                      <a:endParaRPr lang="ru-RU" dirty="0"/>
                    </a:p>
                  </a:txBody>
                  <a:tcPr anchor="ctr"/>
                </a:tc>
                <a:tc>
                  <a:txBody>
                    <a:bodyPr/>
                    <a:lstStyle/>
                    <a:p>
                      <a:pPr algn="ctr"/>
                      <a:r>
                        <a:rPr lang="en-US" dirty="0"/>
                        <a:t>Mg</a:t>
                      </a:r>
                      <a:endParaRPr lang="ru-RU" dirty="0"/>
                    </a:p>
                  </a:txBody>
                  <a:tcPr anchor="ctr"/>
                </a:tc>
                <a:tc>
                  <a:txBody>
                    <a:bodyPr/>
                    <a:lstStyle/>
                    <a:p>
                      <a:pPr algn="ctr"/>
                      <a:r>
                        <a:rPr lang="en-US" dirty="0"/>
                        <a:t>Mn</a:t>
                      </a:r>
                      <a:endParaRPr lang="ru-RU" dirty="0"/>
                    </a:p>
                  </a:txBody>
                  <a:tcPr anchor="ctr"/>
                </a:tc>
                <a:tc>
                  <a:txBody>
                    <a:bodyPr/>
                    <a:lstStyle/>
                    <a:p>
                      <a:pPr algn="ctr"/>
                      <a:r>
                        <a:rPr lang="en-US" dirty="0"/>
                        <a:t>Fe</a:t>
                      </a:r>
                      <a:endParaRPr lang="ru-RU" dirty="0"/>
                    </a:p>
                  </a:txBody>
                  <a:tcPr anchor="ctr"/>
                </a:tc>
                <a:tc>
                  <a:txBody>
                    <a:bodyPr/>
                    <a:lstStyle/>
                    <a:p>
                      <a:pPr algn="ctr"/>
                      <a:r>
                        <a:rPr lang="en-US" dirty="0"/>
                        <a:t>Si</a:t>
                      </a:r>
                      <a:endParaRPr lang="ru-RU" dirty="0"/>
                    </a:p>
                  </a:txBody>
                  <a:tcPr anchor="ctr"/>
                </a:tc>
                <a:tc>
                  <a:txBody>
                    <a:bodyPr/>
                    <a:lstStyle/>
                    <a:p>
                      <a:pPr algn="ctr"/>
                      <a:r>
                        <a:rPr lang="en-US" dirty="0"/>
                        <a:t>Cu</a:t>
                      </a:r>
                      <a:endParaRPr lang="ru-RU" dirty="0"/>
                    </a:p>
                  </a:txBody>
                  <a:tcPr anchor="ctr"/>
                </a:tc>
                <a:tc>
                  <a:txBody>
                    <a:bodyPr/>
                    <a:lstStyle/>
                    <a:p>
                      <a:pPr algn="ctr"/>
                      <a:r>
                        <a:rPr lang="en-US" dirty="0" err="1"/>
                        <a:t>Ti</a:t>
                      </a:r>
                      <a:endParaRPr lang="ru-RU" dirty="0"/>
                    </a:p>
                  </a:txBody>
                  <a:tcPr anchor="ctr"/>
                </a:tc>
                <a:tc>
                  <a:txBody>
                    <a:bodyPr/>
                    <a:lstStyle/>
                    <a:p>
                      <a:pPr algn="ctr"/>
                      <a:r>
                        <a:rPr lang="en-US" dirty="0"/>
                        <a:t>Zn</a:t>
                      </a:r>
                      <a:endParaRPr lang="ru-RU" dirty="0"/>
                    </a:p>
                  </a:txBody>
                  <a:tcPr anchor="ctr"/>
                </a:tc>
                <a:tc>
                  <a:txBody>
                    <a:bodyPr/>
                    <a:lstStyle/>
                    <a:p>
                      <a:pPr algn="ctr"/>
                      <a:r>
                        <a:rPr lang="en-US" dirty="0"/>
                        <a:t>Be</a:t>
                      </a:r>
                      <a:endParaRPr lang="ru-RU" dirty="0"/>
                    </a:p>
                  </a:txBody>
                  <a:tcPr anchor="ctr"/>
                </a:tc>
                <a:extLst>
                  <a:ext uri="{0D108BD9-81ED-4DB2-BD59-A6C34878D82A}">
                    <a16:rowId xmlns:a16="http://schemas.microsoft.com/office/drawing/2014/main" val="1494043929"/>
                  </a:ext>
                </a:extLst>
              </a:tr>
              <a:tr h="370840">
                <a:tc>
                  <a:txBody>
                    <a:bodyPr/>
                    <a:lstStyle/>
                    <a:p>
                      <a:pPr algn="ctr"/>
                      <a:r>
                        <a:rPr lang="en-US" dirty="0"/>
                        <a:t>Content</a:t>
                      </a:r>
                      <a:r>
                        <a:rPr lang="ru-RU" dirty="0"/>
                        <a:t>, %</a:t>
                      </a:r>
                    </a:p>
                  </a:txBody>
                  <a:tcPr anchor="ctr"/>
                </a:tc>
                <a:tc>
                  <a:txBody>
                    <a:bodyPr/>
                    <a:lstStyle/>
                    <a:p>
                      <a:pPr algn="ctr"/>
                      <a:r>
                        <a:rPr lang="ru-RU" dirty="0"/>
                        <a:t>92,4</a:t>
                      </a:r>
                    </a:p>
                  </a:txBody>
                  <a:tcPr anchor="ctr"/>
                </a:tc>
                <a:tc>
                  <a:txBody>
                    <a:bodyPr/>
                    <a:lstStyle/>
                    <a:p>
                      <a:pPr algn="ctr"/>
                      <a:r>
                        <a:rPr lang="ru-RU" dirty="0"/>
                        <a:t>6,56</a:t>
                      </a:r>
                    </a:p>
                  </a:txBody>
                  <a:tcPr anchor="ctr"/>
                </a:tc>
                <a:tc>
                  <a:txBody>
                    <a:bodyPr/>
                    <a:lstStyle/>
                    <a:p>
                      <a:pPr algn="ctr"/>
                      <a:r>
                        <a:rPr lang="ru-RU" dirty="0"/>
                        <a:t>0,5</a:t>
                      </a:r>
                    </a:p>
                  </a:txBody>
                  <a:tcPr anchor="ctr"/>
                </a:tc>
                <a:tc>
                  <a:txBody>
                    <a:bodyPr/>
                    <a:lstStyle/>
                    <a:p>
                      <a:pPr algn="ctr"/>
                      <a:r>
                        <a:rPr lang="ru-RU" dirty="0"/>
                        <a:t>0,27</a:t>
                      </a:r>
                    </a:p>
                  </a:txBody>
                  <a:tcPr anchor="ctr"/>
                </a:tc>
                <a:tc>
                  <a:txBody>
                    <a:bodyPr/>
                    <a:lstStyle/>
                    <a:p>
                      <a:pPr algn="ctr"/>
                      <a:r>
                        <a:rPr lang="ru-RU" dirty="0"/>
                        <a:t>0,16</a:t>
                      </a:r>
                    </a:p>
                  </a:txBody>
                  <a:tcPr anchor="ctr"/>
                </a:tc>
                <a:tc>
                  <a:txBody>
                    <a:bodyPr/>
                    <a:lstStyle/>
                    <a:p>
                      <a:pPr algn="ctr"/>
                      <a:r>
                        <a:rPr lang="ru-RU" dirty="0"/>
                        <a:t>0,013</a:t>
                      </a:r>
                    </a:p>
                  </a:txBody>
                  <a:tcPr anchor="ctr"/>
                </a:tc>
                <a:tc>
                  <a:txBody>
                    <a:bodyPr/>
                    <a:lstStyle/>
                    <a:p>
                      <a:pPr algn="ctr"/>
                      <a:r>
                        <a:rPr lang="ru-RU" dirty="0"/>
                        <a:t>0,04</a:t>
                      </a:r>
                    </a:p>
                  </a:txBody>
                  <a:tcPr anchor="ctr"/>
                </a:tc>
                <a:tc>
                  <a:txBody>
                    <a:bodyPr/>
                    <a:lstStyle/>
                    <a:p>
                      <a:pPr algn="ctr"/>
                      <a:r>
                        <a:rPr lang="ru-RU" dirty="0"/>
                        <a:t>0,02</a:t>
                      </a:r>
                    </a:p>
                  </a:txBody>
                  <a:tcPr anchor="ctr"/>
                </a:tc>
                <a:tc>
                  <a:txBody>
                    <a:bodyPr/>
                    <a:lstStyle/>
                    <a:p>
                      <a:pPr algn="ctr"/>
                      <a:r>
                        <a:rPr lang="ru-RU" dirty="0"/>
                        <a:t>0,0012</a:t>
                      </a:r>
                    </a:p>
                  </a:txBody>
                  <a:tcPr anchor="ctr"/>
                </a:tc>
                <a:extLst>
                  <a:ext uri="{0D108BD9-81ED-4DB2-BD59-A6C34878D82A}">
                    <a16:rowId xmlns:a16="http://schemas.microsoft.com/office/drawing/2014/main" val="3468752521"/>
                  </a:ext>
                </a:extLst>
              </a:tr>
            </a:tbl>
          </a:graphicData>
        </a:graphic>
      </p:graphicFrame>
      <p:sp>
        <p:nvSpPr>
          <p:cNvPr id="368" name="TextBox 367">
            <a:extLst>
              <a:ext uri="{FF2B5EF4-FFF2-40B4-BE49-F238E27FC236}">
                <a16:creationId xmlns:a16="http://schemas.microsoft.com/office/drawing/2014/main" id="{976CB286-E271-41C2-A4AF-AA12D83D4243}"/>
              </a:ext>
            </a:extLst>
          </p:cNvPr>
          <p:cNvSpPr txBox="1"/>
          <p:nvPr/>
        </p:nvSpPr>
        <p:spPr>
          <a:xfrm>
            <a:off x="427839" y="1841064"/>
            <a:ext cx="8166004" cy="276999"/>
          </a:xfrm>
          <a:prstGeom prst="rect">
            <a:avLst/>
          </a:prstGeom>
          <a:noFill/>
        </p:spPr>
        <p:txBody>
          <a:bodyPr wrap="square">
            <a:spAutoFit/>
          </a:bodyPr>
          <a:lstStyle/>
          <a:p>
            <a:r>
              <a:rPr lang="en-US" sz="1200" dirty="0">
                <a:effectLst/>
                <a:latin typeface="Verdana" panose="020B0604030504040204" pitchFamily="34" charset="0"/>
                <a:ea typeface="Verdana" panose="020B0604030504040204" pitchFamily="34" charset="0"/>
              </a:rPr>
              <a:t>Table 1 – Chemical composition of the alloy AMg6</a:t>
            </a:r>
          </a:p>
        </p:txBody>
      </p:sp>
      <p:sp>
        <p:nvSpPr>
          <p:cNvPr id="363" name="TextBox 362">
            <a:extLst>
              <a:ext uri="{FF2B5EF4-FFF2-40B4-BE49-F238E27FC236}">
                <a16:creationId xmlns:a16="http://schemas.microsoft.com/office/drawing/2014/main" id="{BE3A3184-3102-4223-BFC3-4019410E89B3}"/>
              </a:ext>
            </a:extLst>
          </p:cNvPr>
          <p:cNvSpPr txBox="1"/>
          <p:nvPr/>
        </p:nvSpPr>
        <p:spPr>
          <a:xfrm>
            <a:off x="427839" y="827637"/>
            <a:ext cx="8415294" cy="764633"/>
          </a:xfrm>
          <a:prstGeom prst="rect">
            <a:avLst/>
          </a:prstGeom>
          <a:noFill/>
        </p:spPr>
        <p:txBody>
          <a:bodyPr wrap="square">
            <a:spAutoFit/>
          </a:bodyPr>
          <a:lstStyle/>
          <a:p>
            <a:pPr indent="450215">
              <a:lnSpc>
                <a:spcPct val="107000"/>
              </a:lnSpc>
              <a:spcAft>
                <a:spcPts val="800"/>
              </a:spcAft>
            </a:pPr>
            <a:r>
              <a:rPr lang="en-US" sz="1400" dirty="0">
                <a:effectLst/>
                <a:latin typeface="Verdana" panose="020B0604030504040204" pitchFamily="34" charset="0"/>
                <a:ea typeface="Verdana" panose="020B0604030504040204" pitchFamily="34" charset="0"/>
                <a:cs typeface="Times New Roman" panose="02020603050405020304" pitchFamily="18" charset="0"/>
              </a:rPr>
              <a:t>The purpose of this work is to build a neural network for describing and predicting the flow stress of the AlMg6/10% </a:t>
            </a:r>
            <a:r>
              <a:rPr lang="en-US" sz="1400" dirty="0" err="1">
                <a:effectLst/>
                <a:latin typeface="Verdana" panose="020B0604030504040204" pitchFamily="34" charset="0"/>
                <a:ea typeface="Verdana" panose="020B0604030504040204" pitchFamily="34" charset="0"/>
                <a:cs typeface="Times New Roman" panose="02020603050405020304" pitchFamily="18" charset="0"/>
              </a:rPr>
              <a:t>SiC</a:t>
            </a:r>
            <a:r>
              <a:rPr lang="en-US" sz="1400" dirty="0">
                <a:effectLst/>
                <a:latin typeface="Verdana" panose="020B0604030504040204" pitchFamily="34" charset="0"/>
                <a:ea typeface="Verdana" panose="020B0604030504040204" pitchFamily="34" charset="0"/>
                <a:cs typeface="Times New Roman" panose="02020603050405020304" pitchFamily="18" charset="0"/>
              </a:rPr>
              <a:t> metal matrix composite at deformation temperatures ranging from 300 to 500 </a:t>
            </a:r>
            <a:r>
              <a:rPr lang="ru-RU" sz="1400" dirty="0">
                <a:effectLst/>
                <a:latin typeface="Calibri" panose="020F0502020204030204" pitchFamily="34" charset="0"/>
                <a:ea typeface="Verdana" panose="020B0604030504040204" pitchFamily="34" charset="0"/>
                <a:cs typeface="Calibri" panose="020F0502020204030204" pitchFamily="34" charset="0"/>
              </a:rPr>
              <a:t>°</a:t>
            </a:r>
            <a:r>
              <a:rPr lang="en-US" sz="1400" dirty="0">
                <a:effectLst/>
                <a:latin typeface="Verdana" panose="020B0604030504040204" pitchFamily="34" charset="0"/>
                <a:ea typeface="Verdana" panose="020B0604030504040204" pitchFamily="34" charset="0"/>
                <a:cs typeface="Times New Roman" panose="02020603050405020304" pitchFamily="18" charset="0"/>
              </a:rPr>
              <a:t>С.</a:t>
            </a:r>
            <a:endParaRPr lang="ru-RU" sz="12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848EAD32-68E5-4DD7-BD09-15EA17739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89" y="3041597"/>
            <a:ext cx="6292530" cy="2308623"/>
          </a:xfrm>
          <a:prstGeom prst="rect">
            <a:avLst/>
          </a:prstGeom>
        </p:spPr>
      </p:pic>
    </p:spTree>
    <p:extLst>
      <p:ext uri="{BB962C8B-B14F-4D97-AF65-F5344CB8AC3E}">
        <p14:creationId xmlns:p14="http://schemas.microsoft.com/office/powerpoint/2010/main" val="98139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Box 371">
            <a:extLst>
              <a:ext uri="{FF2B5EF4-FFF2-40B4-BE49-F238E27FC236}">
                <a16:creationId xmlns:a16="http://schemas.microsoft.com/office/drawing/2014/main" id="{AAB3A6A8-0A9C-4BB6-A9E3-25817E7E522C}"/>
              </a:ext>
            </a:extLst>
          </p:cNvPr>
          <p:cNvSpPr txBox="1"/>
          <p:nvPr/>
        </p:nvSpPr>
        <p:spPr>
          <a:xfrm>
            <a:off x="138721" y="4634351"/>
            <a:ext cx="8864728" cy="461665"/>
          </a:xfrm>
          <a:prstGeom prst="rect">
            <a:avLst/>
          </a:prstGeom>
          <a:noFill/>
        </p:spPr>
        <p:txBody>
          <a:bodyPr wrap="square">
            <a:spAutoFit/>
          </a:bodyPr>
          <a:lstStyle/>
          <a:p>
            <a:r>
              <a:rPr lang="en-US" sz="1200" dirty="0">
                <a:effectLst/>
                <a:latin typeface="Verdana" panose="020B0604030504040204" pitchFamily="34" charset="0"/>
                <a:ea typeface="Verdana" panose="020B0604030504040204" pitchFamily="34" charset="0"/>
              </a:rPr>
              <a:t>Fig 2. – The strain and strain rate dependence of flow stress for the AlMg6/10% </a:t>
            </a:r>
            <a:r>
              <a:rPr lang="en-US" sz="1200" dirty="0" err="1">
                <a:effectLst/>
                <a:latin typeface="Verdana" panose="020B0604030504040204" pitchFamily="34" charset="0"/>
                <a:ea typeface="Verdana" panose="020B0604030504040204" pitchFamily="34" charset="0"/>
              </a:rPr>
              <a:t>SiC</a:t>
            </a:r>
            <a:r>
              <a:rPr lang="en-US" sz="1200" dirty="0">
                <a:effectLst/>
                <a:latin typeface="Verdana" panose="020B0604030504040204" pitchFamily="34" charset="0"/>
                <a:ea typeface="Verdana" panose="020B0604030504040204" pitchFamily="34" charset="0"/>
              </a:rPr>
              <a:t> MMC plotted from the results of experiments at deformation temperatures of 300 (a), 400 (b), and 500 </a:t>
            </a:r>
            <a:r>
              <a:rPr lang="en-US" sz="1200" dirty="0">
                <a:effectLst/>
                <a:latin typeface="Verdana" panose="020B0604030504040204" pitchFamily="34" charset="0"/>
                <a:ea typeface="Verdana" panose="020B0604030504040204" pitchFamily="34" charset="0"/>
                <a:cs typeface="Times New Roman" panose="02020603050405020304" pitchFamily="18" charset="0"/>
                <a:sym typeface="Symbol" panose="05050102010706020507" pitchFamily="18" charset="2"/>
              </a:rPr>
              <a:t></a:t>
            </a:r>
            <a:r>
              <a:rPr lang="en-US" sz="1200" dirty="0">
                <a:effectLst/>
                <a:latin typeface="Verdana" panose="020B0604030504040204" pitchFamily="34" charset="0"/>
                <a:ea typeface="Verdana" panose="020B0604030504040204" pitchFamily="34" charset="0"/>
              </a:rPr>
              <a:t>С (c)</a:t>
            </a:r>
            <a:endParaRPr lang="ru-RU" sz="1200" dirty="0">
              <a:latin typeface="Verdana" panose="020B0604030504040204" pitchFamily="34" charset="0"/>
              <a:ea typeface="Verdana" panose="020B0604030504040204" pitchFamily="34" charset="0"/>
            </a:endParaRPr>
          </a:p>
        </p:txBody>
      </p:sp>
      <p:sp>
        <p:nvSpPr>
          <p:cNvPr id="376" name="TextBox 375">
            <a:extLst>
              <a:ext uri="{FF2B5EF4-FFF2-40B4-BE49-F238E27FC236}">
                <a16:creationId xmlns:a16="http://schemas.microsoft.com/office/drawing/2014/main" id="{717F670A-9DB4-4AB4-BA43-0500BDD509E0}"/>
              </a:ext>
            </a:extLst>
          </p:cNvPr>
          <p:cNvSpPr txBox="1"/>
          <p:nvPr/>
        </p:nvSpPr>
        <p:spPr>
          <a:xfrm>
            <a:off x="8556771" y="6358855"/>
            <a:ext cx="587048" cy="307777"/>
          </a:xfrm>
          <a:prstGeom prst="rect">
            <a:avLst/>
          </a:prstGeom>
          <a:solidFill>
            <a:schemeClr val="bg2">
              <a:lumMod val="90000"/>
            </a:schemeClr>
          </a:solidFill>
        </p:spPr>
        <p:txBody>
          <a:bodyPr wrap="square" rtlCol="0">
            <a:spAutoFit/>
          </a:bodyPr>
          <a:lstStyle/>
          <a:p>
            <a:r>
              <a:rPr lang="ru-RU" sz="1400" dirty="0">
                <a:latin typeface="Verdana" panose="020B0604030504040204" pitchFamily="34" charset="0"/>
                <a:ea typeface="Verdana" panose="020B0604030504040204" pitchFamily="34" charset="0"/>
              </a:rPr>
              <a:t>3</a:t>
            </a:r>
          </a:p>
        </p:txBody>
      </p:sp>
      <p:sp>
        <p:nvSpPr>
          <p:cNvPr id="12" name="Заголовок 1">
            <a:extLst>
              <a:ext uri="{FF2B5EF4-FFF2-40B4-BE49-F238E27FC236}">
                <a16:creationId xmlns:a16="http://schemas.microsoft.com/office/drawing/2014/main" id="{8F28160B-EC56-447F-BC5C-D90941063EE2}"/>
              </a:ext>
            </a:extLst>
          </p:cNvPr>
          <p:cNvSpPr txBox="1">
            <a:spLocks/>
          </p:cNvSpPr>
          <p:nvPr/>
        </p:nvSpPr>
        <p:spPr>
          <a:xfrm>
            <a:off x="0" y="695125"/>
            <a:ext cx="8892330" cy="630707"/>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ru-RU" sz="1800" b="1" dirty="0">
                <a:latin typeface="Verdana" panose="020B0604030504040204" pitchFamily="34" charset="0"/>
                <a:ea typeface="Verdana" panose="020B0604030504040204" pitchFamily="34" charset="0"/>
              </a:rPr>
              <a:t>	</a:t>
            </a:r>
            <a:r>
              <a:rPr lang="en-US" sz="1800" b="1" dirty="0">
                <a:latin typeface="Verdana" panose="020B0604030504040204" pitchFamily="34" charset="0"/>
                <a:ea typeface="Verdana" panose="020B0604030504040204" pitchFamily="34" charset="0"/>
              </a:rPr>
              <a:t>The rheological behavior of the composite and its modeling</a:t>
            </a:r>
            <a:endParaRPr lang="ru-RU" sz="2400" dirty="0">
              <a:latin typeface="Verdana" panose="020B0604030504040204" pitchFamily="34" charset="0"/>
              <a:ea typeface="Verdana" panose="020B0604030504040204" pitchFamily="34" charset="0"/>
            </a:endParaRPr>
          </a:p>
        </p:txBody>
      </p:sp>
      <p:sp>
        <p:nvSpPr>
          <p:cNvPr id="10" name="Заголовок 1">
            <a:extLst>
              <a:ext uri="{FF2B5EF4-FFF2-40B4-BE49-F238E27FC236}">
                <a16:creationId xmlns:a16="http://schemas.microsoft.com/office/drawing/2014/main" id="{3DB024FD-5A5B-4C87-A919-C09C8641286E}"/>
              </a:ext>
            </a:extLst>
          </p:cNvPr>
          <p:cNvSpPr txBox="1">
            <a:spLocks/>
          </p:cNvSpPr>
          <p:nvPr/>
        </p:nvSpPr>
        <p:spPr>
          <a:xfrm>
            <a:off x="0" y="157708"/>
            <a:ext cx="6696075" cy="430490"/>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100" b="1" dirty="0">
                <a:latin typeface="Verdana" panose="020B0604030504040204" pitchFamily="34" charset="0"/>
                <a:ea typeface="Verdana" panose="020B0604030504040204" pitchFamily="34" charset="0"/>
              </a:rPr>
              <a:t>Neural network modeling of the flow stress of the AlMg6/10% </a:t>
            </a:r>
            <a:r>
              <a:rPr lang="en-US" sz="1100" b="1" dirty="0" err="1">
                <a:latin typeface="Verdana" panose="020B0604030504040204" pitchFamily="34" charset="0"/>
                <a:ea typeface="Verdana" panose="020B0604030504040204" pitchFamily="34" charset="0"/>
              </a:rPr>
              <a:t>SiC</a:t>
            </a:r>
            <a:r>
              <a:rPr lang="en-US" sz="1100" b="1" dirty="0">
                <a:latin typeface="Verdana" panose="020B0604030504040204" pitchFamily="34" charset="0"/>
                <a:ea typeface="Verdana" panose="020B0604030504040204" pitchFamily="34" charset="0"/>
              </a:rPr>
              <a:t> metal matrix composite under deformation at high temperatures</a:t>
            </a:r>
            <a:endParaRPr lang="ru-RU" sz="1400" dirty="0">
              <a:latin typeface="Verdana" panose="020B0604030504040204" pitchFamily="34" charset="0"/>
              <a:ea typeface="Verdana" panose="020B0604030504040204" pitchFamily="34" charset="0"/>
            </a:endParaRPr>
          </a:p>
        </p:txBody>
      </p:sp>
      <p:sp>
        <p:nvSpPr>
          <p:cNvPr id="13" name="Подзаголовок 2">
            <a:extLst>
              <a:ext uri="{FF2B5EF4-FFF2-40B4-BE49-F238E27FC236}">
                <a16:creationId xmlns:a16="http://schemas.microsoft.com/office/drawing/2014/main" id="{7E0B28B9-AF91-476D-A11B-3A9D9BC81ADC}"/>
              </a:ext>
            </a:extLst>
          </p:cNvPr>
          <p:cNvSpPr txBox="1">
            <a:spLocks/>
          </p:cNvSpPr>
          <p:nvPr/>
        </p:nvSpPr>
        <p:spPr>
          <a:xfrm>
            <a:off x="6810194" y="167618"/>
            <a:ext cx="2333625" cy="41066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b="1" dirty="0">
                <a:latin typeface="Verdana" panose="020B0604030504040204" pitchFamily="34" charset="0"/>
                <a:ea typeface="Verdana" panose="020B0604030504040204" pitchFamily="34" charset="0"/>
                <a:cs typeface="Times New Roman" panose="02020603050405020304" pitchFamily="18" charset="0"/>
              </a:rPr>
              <a:t>V.S. </a:t>
            </a:r>
            <a:r>
              <a:rPr lang="en-US" sz="1000" b="1" dirty="0" err="1">
                <a:latin typeface="Verdana" panose="020B0604030504040204" pitchFamily="34" charset="0"/>
                <a:ea typeface="Verdana" panose="020B0604030504040204" pitchFamily="34" charset="0"/>
                <a:cs typeface="Times New Roman" panose="02020603050405020304" pitchFamily="18" charset="0"/>
              </a:rPr>
              <a:t>Kanakin</a:t>
            </a:r>
            <a:r>
              <a:rPr lang="en-US" sz="1000" b="1" dirty="0">
                <a:latin typeface="Verdana" panose="020B0604030504040204" pitchFamily="34" charset="0"/>
                <a:ea typeface="Verdana" panose="020B0604030504040204" pitchFamily="34" charset="0"/>
                <a:cs typeface="Times New Roman" panose="02020603050405020304" pitchFamily="18" charset="0"/>
              </a:rPr>
              <a:t>, A.S. Smirnov, A.V. </a:t>
            </a:r>
            <a:r>
              <a:rPr lang="en-US" sz="1000" b="1" dirty="0" err="1">
                <a:latin typeface="Verdana" panose="020B0604030504040204" pitchFamily="34" charset="0"/>
                <a:ea typeface="Verdana" panose="020B0604030504040204" pitchFamily="34" charset="0"/>
                <a:cs typeface="Times New Roman" panose="02020603050405020304" pitchFamily="18" charset="0"/>
              </a:rPr>
              <a:t>Konovalov</a:t>
            </a:r>
            <a:endParaRPr lang="ru-RU" sz="1000" dirty="0"/>
          </a:p>
          <a:p>
            <a:endParaRPr lang="ru-RU" sz="1100" dirty="0"/>
          </a:p>
        </p:txBody>
      </p:sp>
      <p:pic>
        <p:nvPicPr>
          <p:cNvPr id="14" name="Рисунок 13">
            <a:extLst>
              <a:ext uri="{FF2B5EF4-FFF2-40B4-BE49-F238E27FC236}">
                <a16:creationId xmlns:a16="http://schemas.microsoft.com/office/drawing/2014/main" id="{0DC477DB-9DCA-4101-A1F4-D67643897D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721" y="2008829"/>
            <a:ext cx="2987161" cy="2625523"/>
          </a:xfrm>
          <a:prstGeom prst="rect">
            <a:avLst/>
          </a:prstGeom>
          <a:noFill/>
          <a:ln>
            <a:noFill/>
          </a:ln>
        </p:spPr>
      </p:pic>
      <p:pic>
        <p:nvPicPr>
          <p:cNvPr id="15" name="Рисунок 14">
            <a:extLst>
              <a:ext uri="{FF2B5EF4-FFF2-40B4-BE49-F238E27FC236}">
                <a16:creationId xmlns:a16="http://schemas.microsoft.com/office/drawing/2014/main" id="{9568512D-CCD2-4BDE-B681-52CFB5FD6F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5883" y="2008829"/>
            <a:ext cx="2890405" cy="2625521"/>
          </a:xfrm>
          <a:prstGeom prst="rect">
            <a:avLst/>
          </a:prstGeom>
          <a:noFill/>
          <a:ln>
            <a:noFill/>
          </a:ln>
        </p:spPr>
      </p:pic>
      <p:pic>
        <p:nvPicPr>
          <p:cNvPr id="16" name="Рисунок 15">
            <a:extLst>
              <a:ext uri="{FF2B5EF4-FFF2-40B4-BE49-F238E27FC236}">
                <a16:creationId xmlns:a16="http://schemas.microsoft.com/office/drawing/2014/main" id="{3747F47F-F805-4618-895E-8DA4465853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6288" y="2004105"/>
            <a:ext cx="2987161" cy="2625521"/>
          </a:xfrm>
          <a:prstGeom prst="rect">
            <a:avLst/>
          </a:prstGeom>
          <a:noFill/>
          <a:ln>
            <a:noFill/>
          </a:ln>
        </p:spPr>
      </p:pic>
    </p:spTree>
    <p:extLst>
      <p:ext uri="{BB962C8B-B14F-4D97-AF65-F5344CB8AC3E}">
        <p14:creationId xmlns:p14="http://schemas.microsoft.com/office/powerpoint/2010/main" val="383611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Box 371">
            <a:extLst>
              <a:ext uri="{FF2B5EF4-FFF2-40B4-BE49-F238E27FC236}">
                <a16:creationId xmlns:a16="http://schemas.microsoft.com/office/drawing/2014/main" id="{AAB3A6A8-0A9C-4BB6-A9E3-25817E7E522C}"/>
              </a:ext>
            </a:extLst>
          </p:cNvPr>
          <p:cNvSpPr txBox="1"/>
          <p:nvPr/>
        </p:nvSpPr>
        <p:spPr>
          <a:xfrm>
            <a:off x="4373881" y="3639224"/>
            <a:ext cx="4518449" cy="461665"/>
          </a:xfrm>
          <a:prstGeom prst="rect">
            <a:avLst/>
          </a:prstGeom>
          <a:noFill/>
        </p:spPr>
        <p:txBody>
          <a:bodyPr wrap="square">
            <a:spAutoFit/>
          </a:bodyPr>
          <a:lstStyle/>
          <a:p>
            <a:pPr algn="ctr"/>
            <a:r>
              <a:rPr lang="en-US" sz="1200" dirty="0">
                <a:effectLst/>
                <a:latin typeface="Verdana" panose="020B0604030504040204" pitchFamily="34" charset="0"/>
                <a:ea typeface="Verdana" panose="020B0604030504040204" pitchFamily="34" charset="0"/>
              </a:rPr>
              <a:t>Fig. 3. The neural network diagram used to describe the rheological behavior of the MMC AlMg6/10%SiC</a:t>
            </a:r>
            <a:endParaRPr lang="ru-RU" sz="1200" dirty="0">
              <a:latin typeface="Verdana" panose="020B0604030504040204" pitchFamily="34" charset="0"/>
              <a:ea typeface="Verdana" panose="020B0604030504040204" pitchFamily="34" charset="0"/>
            </a:endParaRPr>
          </a:p>
        </p:txBody>
      </p:sp>
      <p:graphicFrame>
        <p:nvGraphicFramePr>
          <p:cNvPr id="5" name="Объект 4">
            <a:extLst>
              <a:ext uri="{FF2B5EF4-FFF2-40B4-BE49-F238E27FC236}">
                <a16:creationId xmlns:a16="http://schemas.microsoft.com/office/drawing/2014/main" id="{695BA4EB-FDF7-44FF-A9C1-93477953EE09}"/>
              </a:ext>
            </a:extLst>
          </p:cNvPr>
          <p:cNvGraphicFramePr>
            <a:graphicFrameLocks noChangeAspect="1"/>
          </p:cNvGraphicFramePr>
          <p:nvPr>
            <p:extLst>
              <p:ext uri="{D42A27DB-BD31-4B8C-83A1-F6EECF244321}">
                <p14:modId xmlns:p14="http://schemas.microsoft.com/office/powerpoint/2010/main" val="799142339"/>
              </p:ext>
            </p:extLst>
          </p:nvPr>
        </p:nvGraphicFramePr>
        <p:xfrm>
          <a:off x="1119671" y="2293402"/>
          <a:ext cx="2442323" cy="691991"/>
        </p:xfrm>
        <a:graphic>
          <a:graphicData uri="http://schemas.openxmlformats.org/presentationml/2006/ole">
            <mc:AlternateContent xmlns:mc="http://schemas.openxmlformats.org/markup-compatibility/2006">
              <mc:Choice xmlns:v="urn:schemas-microsoft-com:vml" Requires="v">
                <p:oleObj spid="_x0000_s1126" r:id="rId3" imgW="1701800" imgH="482600" progId="Equation.3">
                  <p:embed/>
                </p:oleObj>
              </mc:Choice>
              <mc:Fallback>
                <p:oleObj r:id="rId3" imgW="1701800" imgH="482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671" y="2293402"/>
                        <a:ext cx="2442323" cy="691991"/>
                      </a:xfrm>
                      <a:prstGeom prst="rect">
                        <a:avLst/>
                      </a:prstGeom>
                      <a:noFill/>
                    </p:spPr>
                  </p:pic>
                </p:oleObj>
              </mc:Fallback>
            </mc:AlternateContent>
          </a:graphicData>
        </a:graphic>
      </p:graphicFrame>
      <p:graphicFrame>
        <p:nvGraphicFramePr>
          <p:cNvPr id="7" name="Объект 6">
            <a:extLst>
              <a:ext uri="{FF2B5EF4-FFF2-40B4-BE49-F238E27FC236}">
                <a16:creationId xmlns:a16="http://schemas.microsoft.com/office/drawing/2014/main" id="{5FD6822A-4D2F-4A1A-BEB8-9026B66FDB12}"/>
              </a:ext>
            </a:extLst>
          </p:cNvPr>
          <p:cNvGraphicFramePr>
            <a:graphicFrameLocks noChangeAspect="1"/>
          </p:cNvGraphicFramePr>
          <p:nvPr>
            <p:extLst>
              <p:ext uri="{D42A27DB-BD31-4B8C-83A1-F6EECF244321}">
                <p14:modId xmlns:p14="http://schemas.microsoft.com/office/powerpoint/2010/main" val="123744933"/>
              </p:ext>
            </p:extLst>
          </p:nvPr>
        </p:nvGraphicFramePr>
        <p:xfrm>
          <a:off x="1293360" y="3492775"/>
          <a:ext cx="1849185" cy="683032"/>
        </p:xfrm>
        <a:graphic>
          <a:graphicData uri="http://schemas.openxmlformats.org/presentationml/2006/ole">
            <mc:AlternateContent xmlns:mc="http://schemas.openxmlformats.org/markup-compatibility/2006">
              <mc:Choice xmlns:v="urn:schemas-microsoft-com:vml" Requires="v">
                <p:oleObj spid="_x0000_s1127" r:id="rId5" imgW="1054100" imgH="393700" progId="Equation.3">
                  <p:embed/>
                </p:oleObj>
              </mc:Choice>
              <mc:Fallback>
                <p:oleObj r:id="rId5" imgW="1054100" imgH="3937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360" y="3492775"/>
                        <a:ext cx="1849185" cy="683032"/>
                      </a:xfrm>
                      <a:prstGeom prst="rect">
                        <a:avLst/>
                      </a:prstGeom>
                      <a:noFill/>
                    </p:spPr>
                  </p:pic>
                </p:oleObj>
              </mc:Fallback>
            </mc:AlternateContent>
          </a:graphicData>
        </a:graphic>
      </p:graphicFrame>
      <p:sp>
        <p:nvSpPr>
          <p:cNvPr id="11" name="Rectangle 11">
            <a:extLst>
              <a:ext uri="{FF2B5EF4-FFF2-40B4-BE49-F238E27FC236}">
                <a16:creationId xmlns:a16="http://schemas.microsoft.com/office/drawing/2014/main" id="{06902B12-3EE7-40D5-B96C-EB1FF3C99772}"/>
              </a:ext>
            </a:extLst>
          </p:cNvPr>
          <p:cNvSpPr>
            <a:spLocks noChangeArrowheads="1"/>
          </p:cNvSpPr>
          <p:nvPr/>
        </p:nvSpPr>
        <p:spPr bwMode="auto">
          <a:xfrm>
            <a:off x="885989" y="1894880"/>
            <a:ext cx="3403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200" dirty="0">
                <a:latin typeface="Verdana" panose="020B0604030504040204" pitchFamily="34" charset="0"/>
                <a:ea typeface="Verdana" panose="020B0604030504040204" pitchFamily="34" charset="0"/>
                <a:cs typeface="Times New Roman" panose="02020603050405020304" pitchFamily="18" charset="0"/>
              </a:rPr>
              <a:t>The average relative deviation </a:t>
            </a:r>
            <a:r>
              <a:rPr kumimoji="0" lang="el-GR"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Δ</a:t>
            </a:r>
            <a:r>
              <a:rPr kumimoji="0" lang="ru-RU"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endParaRPr kumimoji="0" lang="ru-RU" altLang="ru-RU"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5" name="Rectangle 14">
            <a:extLst>
              <a:ext uri="{FF2B5EF4-FFF2-40B4-BE49-F238E27FC236}">
                <a16:creationId xmlns:a16="http://schemas.microsoft.com/office/drawing/2014/main" id="{E2E8FE31-94B2-4949-AC4E-86C3AFE15E45}"/>
              </a:ext>
            </a:extLst>
          </p:cNvPr>
          <p:cNvSpPr>
            <a:spLocks noChangeArrowheads="1"/>
          </p:cNvSpPr>
          <p:nvPr/>
        </p:nvSpPr>
        <p:spPr bwMode="auto">
          <a:xfrm rot="10800000" flipV="1">
            <a:off x="1047595" y="3100584"/>
            <a:ext cx="29345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200" dirty="0">
                <a:latin typeface="Verdana" panose="020B0604030504040204" pitchFamily="34" charset="0"/>
                <a:ea typeface="Verdana" panose="020B0604030504040204" pitchFamily="34" charset="0"/>
                <a:cs typeface="Times New Roman" panose="02020603050405020304" pitchFamily="18" charset="0"/>
              </a:rPr>
              <a:t>The coefficient of variation</a:t>
            </a:r>
            <a:r>
              <a:rPr kumimoji="0" lang="ru-RU"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r>
              <a:rPr kumimoji="0" lang="el-GR"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δ</a:t>
            </a:r>
            <a:r>
              <a:rPr kumimoji="0" lang="ru-RU"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a:t>
            </a:r>
            <a:r>
              <a:rPr kumimoji="0" lang="ru-RU"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endParaRPr kumimoji="0" lang="ru-RU" altLang="ru-RU"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A89B7C61-FB17-467B-BEC9-F3FBF9E7F9FC}"/>
                  </a:ext>
                </a:extLst>
              </p:cNvPr>
              <p:cNvSpPr txBox="1"/>
              <p:nvPr/>
            </p:nvSpPr>
            <p:spPr>
              <a:xfrm>
                <a:off x="332355" y="4724495"/>
                <a:ext cx="8736496" cy="830997"/>
              </a:xfrm>
              <a:prstGeom prst="rect">
                <a:avLst/>
              </a:prstGeom>
              <a:noFill/>
            </p:spPr>
            <p:txBody>
              <a:bodyPr wrap="square">
                <a:spAutoFit/>
              </a:bodyPr>
              <a:lstStyle/>
              <a:p>
                <a:r>
                  <a:rPr lang="en-US" sz="1200" i="1" dirty="0">
                    <a:latin typeface="Verdana" panose="020B0604030504040204" pitchFamily="34" charset="0"/>
                    <a:ea typeface="Verdana" panose="020B0604030504040204" pitchFamily="34" charset="0"/>
                  </a:rPr>
                  <a:t>N</a:t>
                </a:r>
                <a:r>
                  <a:rPr lang="ru-RU" sz="1200" dirty="0">
                    <a:effectLst/>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is the total number of points used in the identification (verification) of the neural network; </a:t>
                </a:r>
                <a14:m>
                  <m:oMath xmlns:m="http://schemas.openxmlformats.org/officeDocument/2006/math">
                    <m:sSub>
                      <m:sSubPr>
                        <m:ctrlPr>
                          <a:rPr lang="en-US" sz="1200" i="1" smtClean="0">
                            <a:effectLst/>
                            <a:latin typeface="Cambria Math" panose="02040503050406030204" pitchFamily="18" charset="0"/>
                          </a:rPr>
                        </m:ctrlPr>
                      </m:sSubPr>
                      <m:e>
                        <m:r>
                          <m:rPr>
                            <m:sty m:val="p"/>
                          </m:rPr>
                          <a:rPr lang="el-GR" sz="1200" i="0" smtClean="0">
                            <a:effectLst/>
                            <a:latin typeface="Cambria Math" panose="02040503050406030204" pitchFamily="18" charset="0"/>
                          </a:rPr>
                          <m:t>σ</m:t>
                        </m:r>
                      </m:e>
                      <m:sub>
                        <m:r>
                          <a:rPr lang="en-US" sz="1200" b="0" i="1" smtClean="0">
                            <a:effectLst/>
                            <a:latin typeface="Cambria Math" panose="02040503050406030204" pitchFamily="18" charset="0"/>
                          </a:rPr>
                          <m:t>𝑖</m:t>
                        </m:r>
                      </m:sub>
                    </m:sSub>
                  </m:oMath>
                </a14:m>
                <a:r>
                  <a:rPr lang="en-US" sz="1200" dirty="0">
                    <a:latin typeface="Verdana" panose="020B0604030504040204" pitchFamily="34" charset="0"/>
                    <a:ea typeface="Verdana" panose="020B0604030504040204" pitchFamily="34" charset="0"/>
                  </a:rPr>
                  <a:t> and</a:t>
                </a:r>
                <a:r>
                  <a:rPr lang="ru-RU" sz="1200" dirty="0">
                    <a:latin typeface="Verdana" panose="020B0604030504040204" pitchFamily="34" charset="0"/>
                    <a:ea typeface="Verdana" panose="020B0604030504040204" pitchFamily="34" charset="0"/>
                  </a:rPr>
                  <a:t> </a:t>
                </a:r>
                <a14:m>
                  <m:oMath xmlns:m="http://schemas.openxmlformats.org/officeDocument/2006/math">
                    <m:sSub>
                      <m:sSubPr>
                        <m:ctrlPr>
                          <a:rPr lang="ru-RU"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𝑖</m:t>
                        </m:r>
                      </m:sub>
                    </m:sSub>
                  </m:oMath>
                </a14:m>
                <a:r>
                  <a:rPr lang="en-US" sz="1200" dirty="0">
                    <a:latin typeface="Verdana" panose="020B0604030504040204" pitchFamily="34" charset="0"/>
                    <a:ea typeface="Verdana" panose="020B0604030504040204" pitchFamily="34" charset="0"/>
                  </a:rPr>
                  <a:t> are the calculated flow stress and that used in the identification (verification) of the neural network, respectively; </a:t>
                </a:r>
                <a:r>
                  <a:rPr lang="en-US" sz="1200" i="1" dirty="0">
                    <a:latin typeface="Verdana" panose="020B0604030504040204" pitchFamily="34" charset="0"/>
                    <a:ea typeface="Verdana" panose="020B0604030504040204" pitchFamily="34" charset="0"/>
                  </a:rPr>
                  <a:t>S(</a:t>
                </a:r>
                <a:r>
                  <a:rPr lang="el-GR" sz="1200" dirty="0">
                    <a:latin typeface="Calibri" panose="020F0502020204030204" pitchFamily="34" charset="0"/>
                    <a:ea typeface="Verdana" panose="020B0604030504040204" pitchFamily="34" charset="0"/>
                    <a:cs typeface="Calibri" panose="020F0502020204030204" pitchFamily="34" charset="0"/>
                  </a:rPr>
                  <a:t>σ</a:t>
                </a:r>
                <a:r>
                  <a:rPr lang="en-US" sz="1200" i="1"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is the standard deviation of the experimentally obtained flow stress values from those described by the neural network.</a:t>
                </a:r>
                <a:endParaRPr lang="ru-RU" sz="1200" dirty="0">
                  <a:latin typeface="Verdana" panose="020B0604030504040204" pitchFamily="34" charset="0"/>
                  <a:ea typeface="Verdana" panose="020B0604030504040204" pitchFamily="34" charset="0"/>
                </a:endParaRPr>
              </a:p>
            </p:txBody>
          </p:sp>
        </mc:Choice>
        <mc:Fallback>
          <p:sp>
            <p:nvSpPr>
              <p:cNvPr id="35" name="TextBox 34">
                <a:extLst>
                  <a:ext uri="{FF2B5EF4-FFF2-40B4-BE49-F238E27FC236}">
                    <a16:creationId xmlns:a16="http://schemas.microsoft.com/office/drawing/2014/main" id="{A89B7C61-FB17-467B-BEC9-F3FBF9E7F9FC}"/>
                  </a:ext>
                </a:extLst>
              </p:cNvPr>
              <p:cNvSpPr txBox="1">
                <a:spLocks noRot="1" noChangeAspect="1" noMove="1" noResize="1" noEditPoints="1" noAdjustHandles="1" noChangeArrowheads="1" noChangeShapeType="1" noTextEdit="1"/>
              </p:cNvSpPr>
              <p:nvPr/>
            </p:nvSpPr>
            <p:spPr>
              <a:xfrm>
                <a:off x="332355" y="4724495"/>
                <a:ext cx="8736496" cy="830997"/>
              </a:xfrm>
              <a:prstGeom prst="rect">
                <a:avLst/>
              </a:prstGeom>
              <a:blipFill>
                <a:blip r:embed="rId7"/>
                <a:stretch>
                  <a:fillRect l="-70" r="-140" b="-5147"/>
                </a:stretch>
              </a:blipFill>
            </p:spPr>
            <p:txBody>
              <a:bodyPr/>
              <a:lstStyle/>
              <a:p>
                <a:r>
                  <a:rPr lang="ru-RU">
                    <a:noFill/>
                  </a:rPr>
                  <a:t> </a:t>
                </a:r>
              </a:p>
            </p:txBody>
          </p:sp>
        </mc:Fallback>
      </mc:AlternateContent>
      <p:sp>
        <p:nvSpPr>
          <p:cNvPr id="40" name="TextBox 39">
            <a:extLst>
              <a:ext uri="{FF2B5EF4-FFF2-40B4-BE49-F238E27FC236}">
                <a16:creationId xmlns:a16="http://schemas.microsoft.com/office/drawing/2014/main" id="{2C8FFEAF-0E6F-4E07-8D2C-DC219B351133}"/>
              </a:ext>
            </a:extLst>
          </p:cNvPr>
          <p:cNvSpPr txBox="1"/>
          <p:nvPr/>
        </p:nvSpPr>
        <p:spPr>
          <a:xfrm>
            <a:off x="8556771" y="6358855"/>
            <a:ext cx="587048" cy="307777"/>
          </a:xfrm>
          <a:prstGeom prst="rect">
            <a:avLst/>
          </a:prstGeom>
          <a:solidFill>
            <a:schemeClr val="bg2">
              <a:lumMod val="90000"/>
            </a:schemeClr>
          </a:solidFill>
        </p:spPr>
        <p:txBody>
          <a:bodyPr wrap="square" rtlCol="0">
            <a:spAutoFit/>
          </a:bodyPr>
          <a:lstStyle/>
          <a:p>
            <a:r>
              <a:rPr lang="ru-RU" sz="1400" dirty="0">
                <a:latin typeface="Verdana" panose="020B0604030504040204" pitchFamily="34" charset="0"/>
                <a:ea typeface="Verdana" panose="020B0604030504040204" pitchFamily="34" charset="0"/>
              </a:rPr>
              <a:t>4</a:t>
            </a:r>
          </a:p>
        </p:txBody>
      </p:sp>
      <p:sp>
        <p:nvSpPr>
          <p:cNvPr id="24" name="Заголовок 1">
            <a:extLst>
              <a:ext uri="{FF2B5EF4-FFF2-40B4-BE49-F238E27FC236}">
                <a16:creationId xmlns:a16="http://schemas.microsoft.com/office/drawing/2014/main" id="{BFE5F4B1-D59B-4288-AC23-8FA0F103AF62}"/>
              </a:ext>
            </a:extLst>
          </p:cNvPr>
          <p:cNvSpPr txBox="1">
            <a:spLocks/>
          </p:cNvSpPr>
          <p:nvPr/>
        </p:nvSpPr>
        <p:spPr>
          <a:xfrm>
            <a:off x="0" y="157708"/>
            <a:ext cx="6696075" cy="430490"/>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100" b="1" dirty="0">
                <a:latin typeface="Verdana" panose="020B0604030504040204" pitchFamily="34" charset="0"/>
                <a:ea typeface="Verdana" panose="020B0604030504040204" pitchFamily="34" charset="0"/>
              </a:rPr>
              <a:t>Neural network modeling of the flow stress of the AlMg6/10% </a:t>
            </a:r>
            <a:r>
              <a:rPr lang="en-US" sz="1100" b="1" dirty="0" err="1">
                <a:latin typeface="Verdana" panose="020B0604030504040204" pitchFamily="34" charset="0"/>
                <a:ea typeface="Verdana" panose="020B0604030504040204" pitchFamily="34" charset="0"/>
              </a:rPr>
              <a:t>SiC</a:t>
            </a:r>
            <a:r>
              <a:rPr lang="en-US" sz="1100" b="1" dirty="0">
                <a:latin typeface="Verdana" panose="020B0604030504040204" pitchFamily="34" charset="0"/>
                <a:ea typeface="Verdana" panose="020B0604030504040204" pitchFamily="34" charset="0"/>
              </a:rPr>
              <a:t> metal matrix composite under deformation at high temperatures</a:t>
            </a:r>
            <a:endParaRPr lang="ru-RU" sz="1400" dirty="0">
              <a:latin typeface="Verdana" panose="020B0604030504040204" pitchFamily="34" charset="0"/>
              <a:ea typeface="Verdana" panose="020B0604030504040204" pitchFamily="34" charset="0"/>
            </a:endParaRPr>
          </a:p>
        </p:txBody>
      </p:sp>
      <p:sp>
        <p:nvSpPr>
          <p:cNvPr id="26" name="Подзаголовок 2">
            <a:extLst>
              <a:ext uri="{FF2B5EF4-FFF2-40B4-BE49-F238E27FC236}">
                <a16:creationId xmlns:a16="http://schemas.microsoft.com/office/drawing/2014/main" id="{E0B80106-B151-468D-9927-890400D04A77}"/>
              </a:ext>
            </a:extLst>
          </p:cNvPr>
          <p:cNvSpPr txBox="1">
            <a:spLocks/>
          </p:cNvSpPr>
          <p:nvPr/>
        </p:nvSpPr>
        <p:spPr>
          <a:xfrm>
            <a:off x="6810194" y="167618"/>
            <a:ext cx="2333625" cy="41066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b="1" dirty="0">
                <a:latin typeface="Verdana" panose="020B0604030504040204" pitchFamily="34" charset="0"/>
                <a:ea typeface="Verdana" panose="020B0604030504040204" pitchFamily="34" charset="0"/>
                <a:cs typeface="Times New Roman" panose="02020603050405020304" pitchFamily="18" charset="0"/>
              </a:rPr>
              <a:t>V.S. </a:t>
            </a:r>
            <a:r>
              <a:rPr lang="en-US" sz="1000" b="1" dirty="0" err="1">
                <a:latin typeface="Verdana" panose="020B0604030504040204" pitchFamily="34" charset="0"/>
                <a:ea typeface="Verdana" panose="020B0604030504040204" pitchFamily="34" charset="0"/>
                <a:cs typeface="Times New Roman" panose="02020603050405020304" pitchFamily="18" charset="0"/>
              </a:rPr>
              <a:t>Kanakin</a:t>
            </a:r>
            <a:r>
              <a:rPr lang="en-US" sz="1000" b="1" dirty="0">
                <a:latin typeface="Verdana" panose="020B0604030504040204" pitchFamily="34" charset="0"/>
                <a:ea typeface="Verdana" panose="020B0604030504040204" pitchFamily="34" charset="0"/>
                <a:cs typeface="Times New Roman" panose="02020603050405020304" pitchFamily="18" charset="0"/>
              </a:rPr>
              <a:t>, A.S. Smirnov, A.V. </a:t>
            </a:r>
            <a:r>
              <a:rPr lang="en-US" sz="1000" b="1" dirty="0" err="1">
                <a:latin typeface="Verdana" panose="020B0604030504040204" pitchFamily="34" charset="0"/>
                <a:ea typeface="Verdana" panose="020B0604030504040204" pitchFamily="34" charset="0"/>
                <a:cs typeface="Times New Roman" panose="02020603050405020304" pitchFamily="18" charset="0"/>
              </a:rPr>
              <a:t>Konovalov</a:t>
            </a:r>
            <a:endParaRPr lang="ru-RU" sz="1000" dirty="0"/>
          </a:p>
          <a:p>
            <a:endParaRPr lang="ru-RU" sz="1100" dirty="0"/>
          </a:p>
        </p:txBody>
      </p:sp>
      <p:sp>
        <p:nvSpPr>
          <p:cNvPr id="27" name="Заголовок 1">
            <a:extLst>
              <a:ext uri="{FF2B5EF4-FFF2-40B4-BE49-F238E27FC236}">
                <a16:creationId xmlns:a16="http://schemas.microsoft.com/office/drawing/2014/main" id="{F82BC562-CAD3-44C3-99E9-9519781A93F6}"/>
              </a:ext>
            </a:extLst>
          </p:cNvPr>
          <p:cNvSpPr txBox="1">
            <a:spLocks/>
          </p:cNvSpPr>
          <p:nvPr/>
        </p:nvSpPr>
        <p:spPr>
          <a:xfrm>
            <a:off x="0" y="695125"/>
            <a:ext cx="8892330" cy="630707"/>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ru-RU" sz="1800" b="1" dirty="0">
                <a:latin typeface="Verdana" panose="020B0604030504040204" pitchFamily="34" charset="0"/>
                <a:ea typeface="Verdana" panose="020B0604030504040204" pitchFamily="34" charset="0"/>
              </a:rPr>
              <a:t>	</a:t>
            </a:r>
            <a:r>
              <a:rPr lang="en-US" sz="1800" b="1" dirty="0">
                <a:latin typeface="Verdana" panose="020B0604030504040204" pitchFamily="34" charset="0"/>
                <a:ea typeface="Verdana" panose="020B0604030504040204" pitchFamily="34" charset="0"/>
              </a:rPr>
              <a:t>The rheological behavior of the composite and its modeling</a:t>
            </a:r>
            <a:endParaRPr lang="ru-RU" sz="2400" dirty="0">
              <a:latin typeface="Verdana" panose="020B0604030504040204" pitchFamily="34" charset="0"/>
              <a:ea typeface="Verdana" panose="020B0604030504040204" pitchFamily="34" charset="0"/>
            </a:endParaRPr>
          </a:p>
        </p:txBody>
      </p:sp>
      <p:pic>
        <p:nvPicPr>
          <p:cNvPr id="34" name="Рисунок 33">
            <a:extLst>
              <a:ext uri="{FF2B5EF4-FFF2-40B4-BE49-F238E27FC236}">
                <a16:creationId xmlns:a16="http://schemas.microsoft.com/office/drawing/2014/main" id="{AD39F1D4-057B-4B46-9BAB-A0F99A9E1B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6026" y="1136886"/>
            <a:ext cx="4372825" cy="2512249"/>
          </a:xfrm>
          <a:prstGeom prst="rect">
            <a:avLst/>
          </a:prstGeom>
        </p:spPr>
      </p:pic>
    </p:spTree>
    <p:extLst>
      <p:ext uri="{BB962C8B-B14F-4D97-AF65-F5344CB8AC3E}">
        <p14:creationId xmlns:p14="http://schemas.microsoft.com/office/powerpoint/2010/main" val="246350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Box 371">
            <a:extLst>
              <a:ext uri="{FF2B5EF4-FFF2-40B4-BE49-F238E27FC236}">
                <a16:creationId xmlns:a16="http://schemas.microsoft.com/office/drawing/2014/main" id="{AAB3A6A8-0A9C-4BB6-A9E3-25817E7E522C}"/>
              </a:ext>
            </a:extLst>
          </p:cNvPr>
          <p:cNvSpPr txBox="1"/>
          <p:nvPr/>
        </p:nvSpPr>
        <p:spPr>
          <a:xfrm>
            <a:off x="752970" y="3651918"/>
            <a:ext cx="8021914" cy="461665"/>
          </a:xfrm>
          <a:prstGeom prst="rect">
            <a:avLst/>
          </a:prstGeom>
          <a:noFill/>
        </p:spPr>
        <p:txBody>
          <a:bodyPr wrap="square">
            <a:spAutoFit/>
          </a:bodyPr>
          <a:lstStyle/>
          <a:p>
            <a:r>
              <a:rPr lang="en-US" sz="1200" dirty="0">
                <a:effectLst/>
                <a:latin typeface="Verdana" panose="020B0604030504040204" pitchFamily="34" charset="0"/>
                <a:ea typeface="Verdana" panose="020B0604030504040204" pitchFamily="34" charset="0"/>
              </a:rPr>
              <a:t>Fig. 4. The influence of the number of neurons on the average relative deviation </a:t>
            </a:r>
            <a:r>
              <a:rPr kumimoji="0" lang="el-GR"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Δ</a:t>
            </a:r>
            <a:r>
              <a:rPr kumimoji="0" lang="ru-RU"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 </a:t>
            </a:r>
            <a:r>
              <a:rPr kumimoji="0" lang="en-US"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and the coefficient of variation</a:t>
            </a:r>
            <a:r>
              <a:rPr kumimoji="0" lang="ru-RU"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 </a:t>
            </a:r>
            <a:r>
              <a:rPr kumimoji="0" lang="el-GR"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δ</a:t>
            </a:r>
            <a:r>
              <a:rPr kumimoji="0" lang="ru-RU"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 </a:t>
            </a:r>
            <a:r>
              <a:rPr kumimoji="0" lang="en-US" altLang="ru-RU"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during identification (a) and verification (b) of the neural network.</a:t>
            </a:r>
            <a:endParaRPr lang="ru-RU" sz="1200" dirty="0">
              <a:latin typeface="Verdana" panose="020B0604030504040204" pitchFamily="34" charset="0"/>
              <a:ea typeface="Verdana" panose="020B0604030504040204" pitchFamily="34" charset="0"/>
            </a:endParaRPr>
          </a:p>
        </p:txBody>
      </p:sp>
      <p:graphicFrame>
        <p:nvGraphicFramePr>
          <p:cNvPr id="21" name="Таблица 20">
            <a:extLst>
              <a:ext uri="{FF2B5EF4-FFF2-40B4-BE49-F238E27FC236}">
                <a16:creationId xmlns:a16="http://schemas.microsoft.com/office/drawing/2014/main" id="{8919AEDF-0890-4B92-B77A-D9AD1F0CAE21}"/>
              </a:ext>
            </a:extLst>
          </p:cNvPr>
          <p:cNvGraphicFramePr>
            <a:graphicFrameLocks noGrp="1"/>
          </p:cNvGraphicFramePr>
          <p:nvPr>
            <p:extLst>
              <p:ext uri="{D42A27DB-BD31-4B8C-83A1-F6EECF244321}">
                <p14:modId xmlns:p14="http://schemas.microsoft.com/office/powerpoint/2010/main" val="816298312"/>
              </p:ext>
            </p:extLst>
          </p:nvPr>
        </p:nvGraphicFramePr>
        <p:xfrm>
          <a:off x="825333" y="4644899"/>
          <a:ext cx="7798550" cy="1309497"/>
        </p:xfrm>
        <a:graphic>
          <a:graphicData uri="http://schemas.openxmlformats.org/drawingml/2006/table">
            <a:tbl>
              <a:tblPr firstRow="1" firstCol="1" bandRow="1">
                <a:tableStyleId>{9D7B26C5-4107-4FEC-AEDC-1716B250A1EF}</a:tableStyleId>
              </a:tblPr>
              <a:tblGrid>
                <a:gridCol w="3898857">
                  <a:extLst>
                    <a:ext uri="{9D8B030D-6E8A-4147-A177-3AD203B41FA5}">
                      <a16:colId xmlns:a16="http://schemas.microsoft.com/office/drawing/2014/main" val="2593929888"/>
                    </a:ext>
                  </a:extLst>
                </a:gridCol>
                <a:gridCol w="3899693">
                  <a:extLst>
                    <a:ext uri="{9D8B030D-6E8A-4147-A177-3AD203B41FA5}">
                      <a16:colId xmlns:a16="http://schemas.microsoft.com/office/drawing/2014/main" val="2454475280"/>
                    </a:ext>
                  </a:extLst>
                </a:gridCol>
              </a:tblGrid>
              <a:tr h="0">
                <a:tc>
                  <a:txBody>
                    <a:bodyPr/>
                    <a:lstStyle/>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Parameters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ru-RU" sz="1200" dirty="0">
                          <a:effectLst/>
                        </a:rPr>
                        <a:t>Значение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8208052"/>
                  </a:ext>
                </a:extLst>
              </a:tr>
              <a:tr h="0">
                <a:tc>
                  <a:txBody>
                    <a:bodyPr/>
                    <a:lstStyle/>
                    <a:p>
                      <a:pPr algn="ctr">
                        <a:lnSpc>
                          <a:spcPct val="107000"/>
                        </a:lnSpc>
                        <a:spcAft>
                          <a:spcPts val="800"/>
                        </a:spcAft>
                      </a:pPr>
                      <a:r>
                        <a:rPr lang="en-US" sz="1200" dirty="0">
                          <a:effectLst/>
                        </a:rPr>
                        <a:t>Learning algorithm</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US" sz="1200">
                          <a:effectLst/>
                        </a:rPr>
                        <a:t>Backpropagation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73918546"/>
                  </a:ext>
                </a:extLst>
              </a:tr>
              <a:tr h="0">
                <a:tc>
                  <a:txBody>
                    <a:bodyPr/>
                    <a:lstStyle/>
                    <a:p>
                      <a:pPr algn="ctr">
                        <a:lnSpc>
                          <a:spcPct val="107000"/>
                        </a:lnSpc>
                        <a:spcAft>
                          <a:spcPts val="800"/>
                        </a:spcAft>
                      </a:pPr>
                      <a:r>
                        <a:rPr lang="en-US" sz="1200" dirty="0">
                          <a:effectLst/>
                        </a:rPr>
                        <a:t>Number of neurons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ru-RU" sz="1200">
                          <a:effectLst/>
                        </a:rPr>
                        <a:t>200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3918740"/>
                  </a:ext>
                </a:extLst>
              </a:tr>
              <a:tr h="0">
                <a:tc>
                  <a:txBody>
                    <a:bodyPr/>
                    <a:lstStyle/>
                    <a:p>
                      <a:pPr algn="ctr">
                        <a:lnSpc>
                          <a:spcPct val="107000"/>
                        </a:lnSpc>
                        <a:spcAft>
                          <a:spcPts val="800"/>
                        </a:spcAft>
                      </a:pPr>
                      <a:r>
                        <a:rPr lang="en-US" sz="1200" dirty="0">
                          <a:effectLst/>
                        </a:rPr>
                        <a:t>Number of epochs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ru-RU" sz="1200" dirty="0">
                          <a:effectLst/>
                        </a:rPr>
                        <a:t>10000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8527437"/>
                  </a:ext>
                </a:extLst>
              </a:tr>
              <a:tr h="0">
                <a:tc>
                  <a:txBody>
                    <a:bodyPr/>
                    <a:lstStyle/>
                    <a:p>
                      <a:pPr algn="ctr">
                        <a:lnSpc>
                          <a:spcPct val="107000"/>
                        </a:lnSpc>
                        <a:spcAft>
                          <a:spcPts val="800"/>
                        </a:spcAft>
                      </a:pPr>
                      <a:r>
                        <a:rPr lang="en-US" sz="1200" dirty="0">
                          <a:effectLst/>
                        </a:rPr>
                        <a:t>Activation function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US" sz="1200" dirty="0">
                          <a:effectLst/>
                        </a:rPr>
                        <a:t>logistic</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5743745"/>
                  </a:ext>
                </a:extLst>
              </a:tr>
              <a:tr h="0">
                <a:tc>
                  <a:txBody>
                    <a:bodyPr/>
                    <a:lstStyle/>
                    <a:p>
                      <a:pPr algn="ctr">
                        <a:lnSpc>
                          <a:spcPct val="107000"/>
                        </a:lnSpc>
                        <a:spcAft>
                          <a:spcPts val="800"/>
                        </a:spcAft>
                      </a:pPr>
                      <a:r>
                        <a:rPr lang="en-US" sz="1200" dirty="0">
                          <a:effectLst/>
                        </a:rPr>
                        <a:t>Learning rate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US" sz="1200" dirty="0">
                          <a:effectLst/>
                        </a:rPr>
                        <a:t>0</a:t>
                      </a:r>
                      <a:r>
                        <a:rPr lang="ru-RU" sz="1200" dirty="0">
                          <a:effectLst/>
                        </a:rPr>
                        <a:t>,001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6966141"/>
                  </a:ext>
                </a:extLst>
              </a:tr>
              <a:tr h="0">
                <a:tc>
                  <a:txBody>
                    <a:bodyPr/>
                    <a:lstStyle/>
                    <a:p>
                      <a:pPr algn="ctr">
                        <a:lnSpc>
                          <a:spcPct val="107000"/>
                        </a:lnSpc>
                        <a:spcAft>
                          <a:spcPts val="800"/>
                        </a:spcAft>
                        <a:tabLst>
                          <a:tab pos="1041400" algn="l"/>
                        </a:tabLst>
                      </a:pPr>
                      <a:r>
                        <a:rPr lang="en-US" sz="1200" dirty="0">
                          <a:effectLst/>
                        </a:rPr>
                        <a:t>Number of hidden layers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u-RU" sz="1200" dirty="0">
                          <a:effectLst/>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163475"/>
                  </a:ext>
                </a:extLst>
              </a:tr>
            </a:tbl>
          </a:graphicData>
        </a:graphic>
      </p:graphicFrame>
      <p:sp>
        <p:nvSpPr>
          <p:cNvPr id="22" name="TextBox 21">
            <a:extLst>
              <a:ext uri="{FF2B5EF4-FFF2-40B4-BE49-F238E27FC236}">
                <a16:creationId xmlns:a16="http://schemas.microsoft.com/office/drawing/2014/main" id="{7374FBBB-0F38-4F09-A8C7-156854DE822E}"/>
              </a:ext>
            </a:extLst>
          </p:cNvPr>
          <p:cNvSpPr txBox="1"/>
          <p:nvPr/>
        </p:nvSpPr>
        <p:spPr>
          <a:xfrm>
            <a:off x="752970" y="4360230"/>
            <a:ext cx="5519391" cy="276999"/>
          </a:xfrm>
          <a:prstGeom prst="rect">
            <a:avLst/>
          </a:prstGeom>
          <a:noFill/>
        </p:spPr>
        <p:txBody>
          <a:bodyPr wrap="square">
            <a:spAutoFit/>
          </a:bodyPr>
          <a:lstStyle/>
          <a:p>
            <a:r>
              <a:rPr lang="en-US" sz="1200" dirty="0">
                <a:effectLst/>
                <a:latin typeface="Verdana" panose="020B0604030504040204" pitchFamily="34" charset="0"/>
                <a:ea typeface="Verdana" panose="020B0604030504040204" pitchFamily="34" charset="0"/>
              </a:rPr>
              <a:t>Table 2 – Neural network architecture</a:t>
            </a:r>
            <a:endParaRPr lang="ru-RU" sz="1200" dirty="0">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DE24FC04-FEAC-4FDD-A7D7-C9DA803C804F}"/>
              </a:ext>
            </a:extLst>
          </p:cNvPr>
          <p:cNvSpPr txBox="1"/>
          <p:nvPr/>
        </p:nvSpPr>
        <p:spPr>
          <a:xfrm>
            <a:off x="8556771" y="6358855"/>
            <a:ext cx="587048" cy="307777"/>
          </a:xfrm>
          <a:prstGeom prst="rect">
            <a:avLst/>
          </a:prstGeom>
          <a:solidFill>
            <a:schemeClr val="bg2">
              <a:lumMod val="90000"/>
            </a:schemeClr>
          </a:solidFill>
        </p:spPr>
        <p:txBody>
          <a:bodyPr wrap="square" rtlCol="0">
            <a:spAutoFit/>
          </a:bodyPr>
          <a:lstStyle/>
          <a:p>
            <a:r>
              <a:rPr lang="ru-RU" sz="1400" dirty="0">
                <a:latin typeface="Verdana" panose="020B0604030504040204" pitchFamily="34" charset="0"/>
                <a:ea typeface="Verdana" panose="020B0604030504040204" pitchFamily="34" charset="0"/>
              </a:rPr>
              <a:t>5</a:t>
            </a:r>
          </a:p>
        </p:txBody>
      </p:sp>
      <p:sp>
        <p:nvSpPr>
          <p:cNvPr id="11" name="Заголовок 1">
            <a:extLst>
              <a:ext uri="{FF2B5EF4-FFF2-40B4-BE49-F238E27FC236}">
                <a16:creationId xmlns:a16="http://schemas.microsoft.com/office/drawing/2014/main" id="{15625780-9CD0-461F-8192-5FDC2DCFADB4}"/>
              </a:ext>
            </a:extLst>
          </p:cNvPr>
          <p:cNvSpPr txBox="1">
            <a:spLocks/>
          </p:cNvSpPr>
          <p:nvPr/>
        </p:nvSpPr>
        <p:spPr>
          <a:xfrm>
            <a:off x="0" y="157708"/>
            <a:ext cx="6696075" cy="430490"/>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100" b="1" dirty="0">
                <a:latin typeface="Verdana" panose="020B0604030504040204" pitchFamily="34" charset="0"/>
                <a:ea typeface="Verdana" panose="020B0604030504040204" pitchFamily="34" charset="0"/>
              </a:rPr>
              <a:t>Neural network modeling of the flow stress of the AlMg6/10% </a:t>
            </a:r>
            <a:r>
              <a:rPr lang="en-US" sz="1100" b="1" dirty="0" err="1">
                <a:latin typeface="Verdana" panose="020B0604030504040204" pitchFamily="34" charset="0"/>
                <a:ea typeface="Verdana" panose="020B0604030504040204" pitchFamily="34" charset="0"/>
              </a:rPr>
              <a:t>SiC</a:t>
            </a:r>
            <a:r>
              <a:rPr lang="en-US" sz="1100" b="1" dirty="0">
                <a:latin typeface="Verdana" panose="020B0604030504040204" pitchFamily="34" charset="0"/>
                <a:ea typeface="Verdana" panose="020B0604030504040204" pitchFamily="34" charset="0"/>
              </a:rPr>
              <a:t> metal matrix composite under deformation at high temperatures</a:t>
            </a:r>
            <a:endParaRPr lang="ru-RU" sz="1400" dirty="0">
              <a:latin typeface="Verdana" panose="020B0604030504040204" pitchFamily="34" charset="0"/>
              <a:ea typeface="Verdana" panose="020B0604030504040204" pitchFamily="34" charset="0"/>
            </a:endParaRPr>
          </a:p>
        </p:txBody>
      </p:sp>
      <p:sp>
        <p:nvSpPr>
          <p:cNvPr id="14" name="Подзаголовок 2">
            <a:extLst>
              <a:ext uri="{FF2B5EF4-FFF2-40B4-BE49-F238E27FC236}">
                <a16:creationId xmlns:a16="http://schemas.microsoft.com/office/drawing/2014/main" id="{D4CE5E39-B40E-4BC2-A9CB-71D4660781EF}"/>
              </a:ext>
            </a:extLst>
          </p:cNvPr>
          <p:cNvSpPr txBox="1">
            <a:spLocks/>
          </p:cNvSpPr>
          <p:nvPr/>
        </p:nvSpPr>
        <p:spPr>
          <a:xfrm>
            <a:off x="6810194" y="167618"/>
            <a:ext cx="2333625" cy="41066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b="1" dirty="0">
                <a:latin typeface="Verdana" panose="020B0604030504040204" pitchFamily="34" charset="0"/>
                <a:ea typeface="Verdana" panose="020B0604030504040204" pitchFamily="34" charset="0"/>
                <a:cs typeface="Times New Roman" panose="02020603050405020304" pitchFamily="18" charset="0"/>
              </a:rPr>
              <a:t>V.S. </a:t>
            </a:r>
            <a:r>
              <a:rPr lang="en-US" sz="1000" b="1" dirty="0" err="1">
                <a:latin typeface="Verdana" panose="020B0604030504040204" pitchFamily="34" charset="0"/>
                <a:ea typeface="Verdana" panose="020B0604030504040204" pitchFamily="34" charset="0"/>
                <a:cs typeface="Times New Roman" panose="02020603050405020304" pitchFamily="18" charset="0"/>
              </a:rPr>
              <a:t>Kanakin</a:t>
            </a:r>
            <a:r>
              <a:rPr lang="en-US" sz="1000" b="1" dirty="0">
                <a:latin typeface="Verdana" panose="020B0604030504040204" pitchFamily="34" charset="0"/>
                <a:ea typeface="Verdana" panose="020B0604030504040204" pitchFamily="34" charset="0"/>
                <a:cs typeface="Times New Roman" panose="02020603050405020304" pitchFamily="18" charset="0"/>
              </a:rPr>
              <a:t>, A.S. Smirnov, A.V. </a:t>
            </a:r>
            <a:r>
              <a:rPr lang="en-US" sz="1000" b="1" dirty="0" err="1">
                <a:latin typeface="Verdana" panose="020B0604030504040204" pitchFamily="34" charset="0"/>
                <a:ea typeface="Verdana" panose="020B0604030504040204" pitchFamily="34" charset="0"/>
                <a:cs typeface="Times New Roman" panose="02020603050405020304" pitchFamily="18" charset="0"/>
              </a:rPr>
              <a:t>Konovalov</a:t>
            </a:r>
            <a:endParaRPr lang="ru-RU" sz="1000" dirty="0"/>
          </a:p>
          <a:p>
            <a:endParaRPr lang="ru-RU" sz="1100" dirty="0"/>
          </a:p>
        </p:txBody>
      </p:sp>
      <p:sp>
        <p:nvSpPr>
          <p:cNvPr id="20" name="Заголовок 1">
            <a:extLst>
              <a:ext uri="{FF2B5EF4-FFF2-40B4-BE49-F238E27FC236}">
                <a16:creationId xmlns:a16="http://schemas.microsoft.com/office/drawing/2014/main" id="{7CC6B942-ADDC-4AE2-9E4B-D382F9BCF218}"/>
              </a:ext>
            </a:extLst>
          </p:cNvPr>
          <p:cNvSpPr txBox="1">
            <a:spLocks/>
          </p:cNvSpPr>
          <p:nvPr/>
        </p:nvSpPr>
        <p:spPr>
          <a:xfrm>
            <a:off x="0" y="695125"/>
            <a:ext cx="8892330" cy="630707"/>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ru-RU" sz="1800" b="1" dirty="0">
                <a:latin typeface="Verdana" panose="020B0604030504040204" pitchFamily="34" charset="0"/>
                <a:ea typeface="Verdana" panose="020B0604030504040204" pitchFamily="34" charset="0"/>
              </a:rPr>
              <a:t>	</a:t>
            </a:r>
            <a:r>
              <a:rPr lang="en-US" sz="1800" b="1" dirty="0">
                <a:latin typeface="Verdana" panose="020B0604030504040204" pitchFamily="34" charset="0"/>
                <a:ea typeface="Verdana" panose="020B0604030504040204" pitchFamily="34" charset="0"/>
              </a:rPr>
              <a:t>The rheological behavior of the composite and its modeling</a:t>
            </a:r>
            <a:endParaRPr lang="ru-RU" sz="2400" dirty="0">
              <a:latin typeface="Verdana" panose="020B0604030504040204" pitchFamily="34" charset="0"/>
              <a:ea typeface="Verdana" panose="020B0604030504040204" pitchFamily="34" charset="0"/>
            </a:endParaRPr>
          </a:p>
        </p:txBody>
      </p:sp>
      <p:grpSp>
        <p:nvGrpSpPr>
          <p:cNvPr id="8" name="Группа 7">
            <a:extLst>
              <a:ext uri="{FF2B5EF4-FFF2-40B4-BE49-F238E27FC236}">
                <a16:creationId xmlns:a16="http://schemas.microsoft.com/office/drawing/2014/main" id="{06718AFA-8F58-41BD-96EB-74C7DDC32248}"/>
              </a:ext>
            </a:extLst>
          </p:cNvPr>
          <p:cNvGrpSpPr/>
          <p:nvPr/>
        </p:nvGrpSpPr>
        <p:grpSpPr>
          <a:xfrm>
            <a:off x="1216011" y="1109603"/>
            <a:ext cx="6603409" cy="2527264"/>
            <a:chOff x="1216011" y="1109603"/>
            <a:chExt cx="6603409" cy="2527264"/>
          </a:xfrm>
        </p:grpSpPr>
        <p:pic>
          <p:nvPicPr>
            <p:cNvPr id="24" name="Рисунок 23">
              <a:extLst>
                <a:ext uri="{FF2B5EF4-FFF2-40B4-BE49-F238E27FC236}">
                  <a16:creationId xmlns:a16="http://schemas.microsoft.com/office/drawing/2014/main" id="{92F6706C-64C8-48EF-8A03-90025D45AE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11" y="1112133"/>
              <a:ext cx="3230154" cy="2524734"/>
            </a:xfrm>
            <a:prstGeom prst="rect">
              <a:avLst/>
            </a:prstGeom>
            <a:noFill/>
            <a:ln>
              <a:noFill/>
            </a:ln>
          </p:spPr>
        </p:pic>
        <p:pic>
          <p:nvPicPr>
            <p:cNvPr id="25" name="Рисунок 24">
              <a:extLst>
                <a:ext uri="{FF2B5EF4-FFF2-40B4-BE49-F238E27FC236}">
                  <a16:creationId xmlns:a16="http://schemas.microsoft.com/office/drawing/2014/main" id="{77B92D40-C58B-4797-8EF1-FC461AA69E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7837" y="1109603"/>
              <a:ext cx="3121583" cy="2522960"/>
            </a:xfrm>
            <a:prstGeom prst="rect">
              <a:avLst/>
            </a:prstGeom>
            <a:noFill/>
            <a:ln>
              <a:noFill/>
            </a:ln>
          </p:spPr>
        </p:pic>
        <p:sp>
          <p:nvSpPr>
            <p:cNvPr id="15" name="TextBox 14">
              <a:extLst>
                <a:ext uri="{FF2B5EF4-FFF2-40B4-BE49-F238E27FC236}">
                  <a16:creationId xmlns:a16="http://schemas.microsoft.com/office/drawing/2014/main" id="{502FA93B-6365-4F4B-9A35-653B228E3E07}"/>
                </a:ext>
              </a:extLst>
            </p:cNvPr>
            <p:cNvSpPr txBox="1"/>
            <p:nvPr/>
          </p:nvSpPr>
          <p:spPr>
            <a:xfrm>
              <a:off x="1669000" y="2891794"/>
              <a:ext cx="1216921" cy="307777"/>
            </a:xfrm>
            <a:prstGeom prst="rect">
              <a:avLst/>
            </a:prstGeom>
            <a:noFill/>
            <a:ln w="3175">
              <a:noFill/>
            </a:ln>
          </p:spPr>
          <p:txBody>
            <a:bodyPr wrap="square">
              <a:spAutoFit/>
            </a:bodyPr>
            <a:lstStyle/>
            <a:p>
              <a:r>
                <a:rPr lang="en-US" sz="1400" dirty="0"/>
                <a:t>Identification</a:t>
              </a:r>
              <a:endParaRPr lang="ru-RU" sz="1400" dirty="0"/>
            </a:p>
          </p:txBody>
        </p:sp>
        <p:sp>
          <p:nvSpPr>
            <p:cNvPr id="26" name="TextBox 25">
              <a:extLst>
                <a:ext uri="{FF2B5EF4-FFF2-40B4-BE49-F238E27FC236}">
                  <a16:creationId xmlns:a16="http://schemas.microsoft.com/office/drawing/2014/main" id="{3CB56ACE-438D-41CD-A32E-0C8AC57F167E}"/>
                </a:ext>
              </a:extLst>
            </p:cNvPr>
            <p:cNvSpPr txBox="1"/>
            <p:nvPr/>
          </p:nvSpPr>
          <p:spPr>
            <a:xfrm>
              <a:off x="5070497" y="2927886"/>
              <a:ext cx="1023538" cy="307777"/>
            </a:xfrm>
            <a:prstGeom prst="rect">
              <a:avLst/>
            </a:prstGeom>
            <a:noFill/>
            <a:ln w="3175">
              <a:noFill/>
            </a:ln>
          </p:spPr>
          <p:txBody>
            <a:bodyPr wrap="square">
              <a:spAutoFit/>
            </a:bodyPr>
            <a:lstStyle/>
            <a:p>
              <a:r>
                <a:rPr lang="en-US" sz="1400" dirty="0"/>
                <a:t>Verification</a:t>
              </a:r>
              <a:endParaRPr lang="ru-RU" sz="1400" dirty="0"/>
            </a:p>
          </p:txBody>
        </p:sp>
        <p:sp>
          <p:nvSpPr>
            <p:cNvPr id="28" name="TextBox 27">
              <a:extLst>
                <a:ext uri="{FF2B5EF4-FFF2-40B4-BE49-F238E27FC236}">
                  <a16:creationId xmlns:a16="http://schemas.microsoft.com/office/drawing/2014/main" id="{D07EFECD-6E98-45A1-9157-10C04E23B5E8}"/>
                </a:ext>
              </a:extLst>
            </p:cNvPr>
            <p:cNvSpPr txBox="1"/>
            <p:nvPr/>
          </p:nvSpPr>
          <p:spPr>
            <a:xfrm>
              <a:off x="2059747" y="1232425"/>
              <a:ext cx="1542681" cy="307777"/>
            </a:xfrm>
            <a:prstGeom prst="rect">
              <a:avLst/>
            </a:prstGeom>
            <a:noFill/>
          </p:spPr>
          <p:txBody>
            <a:bodyPr wrap="square">
              <a:spAutoFit/>
            </a:bodyPr>
            <a:lstStyle/>
            <a:p>
              <a:pPr algn="ctr"/>
              <a:r>
                <a:rPr lang="en-US" sz="1400" dirty="0"/>
                <a:t>300, 400, 500</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Symbol" panose="05050102010706020507" pitchFamily="18" charset="2"/>
                </a:rPr>
                <a:t> </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С</a:t>
              </a:r>
              <a:r>
                <a:rPr lang="en-US" sz="1400" dirty="0"/>
                <a:t> </a:t>
              </a:r>
              <a:endParaRPr lang="ru-RU" sz="1400" dirty="0"/>
            </a:p>
          </p:txBody>
        </p:sp>
        <p:sp>
          <p:nvSpPr>
            <p:cNvPr id="29" name="TextBox 28">
              <a:extLst>
                <a:ext uri="{FF2B5EF4-FFF2-40B4-BE49-F238E27FC236}">
                  <a16:creationId xmlns:a16="http://schemas.microsoft.com/office/drawing/2014/main" id="{35AFA4B3-89BC-46B4-91D6-C6B0312C7814}"/>
                </a:ext>
              </a:extLst>
            </p:cNvPr>
            <p:cNvSpPr txBox="1"/>
            <p:nvPr/>
          </p:nvSpPr>
          <p:spPr>
            <a:xfrm>
              <a:off x="5487287" y="1232424"/>
              <a:ext cx="1542681" cy="307777"/>
            </a:xfrm>
            <a:prstGeom prst="rect">
              <a:avLst/>
            </a:prstGeom>
            <a:noFill/>
          </p:spPr>
          <p:txBody>
            <a:bodyPr wrap="square">
              <a:spAutoFit/>
            </a:bodyPr>
            <a:lstStyle/>
            <a:p>
              <a:pPr algn="ctr"/>
              <a:r>
                <a:rPr lang="en-US" sz="1400" dirty="0"/>
                <a:t>350, 450</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Symbol" panose="05050102010706020507" pitchFamily="18" charset="2"/>
                </a:rPr>
                <a:t> </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С</a:t>
              </a:r>
              <a:r>
                <a:rPr lang="en-US" sz="1400" dirty="0"/>
                <a:t> </a:t>
              </a:r>
              <a:endParaRPr lang="ru-RU" sz="1400" dirty="0"/>
            </a:p>
          </p:txBody>
        </p:sp>
      </p:grpSp>
    </p:spTree>
    <p:extLst>
      <p:ext uri="{BB962C8B-B14F-4D97-AF65-F5344CB8AC3E}">
        <p14:creationId xmlns:p14="http://schemas.microsoft.com/office/powerpoint/2010/main" val="206197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Box 371">
            <a:extLst>
              <a:ext uri="{FF2B5EF4-FFF2-40B4-BE49-F238E27FC236}">
                <a16:creationId xmlns:a16="http://schemas.microsoft.com/office/drawing/2014/main" id="{AAB3A6A8-0A9C-4BB6-A9E3-25817E7E522C}"/>
              </a:ext>
            </a:extLst>
          </p:cNvPr>
          <p:cNvSpPr txBox="1"/>
          <p:nvPr/>
        </p:nvSpPr>
        <p:spPr>
          <a:xfrm>
            <a:off x="279867" y="6115875"/>
            <a:ext cx="8144412" cy="461665"/>
          </a:xfrm>
          <a:prstGeom prst="rect">
            <a:avLst/>
          </a:prstGeom>
          <a:noFill/>
        </p:spPr>
        <p:txBody>
          <a:bodyPr wrap="square">
            <a:spAutoFit/>
          </a:bodyPr>
          <a:lstStyle/>
          <a:p>
            <a:r>
              <a:rPr lang="en-US" sz="1200" dirty="0">
                <a:effectLst/>
                <a:latin typeface="Verdana" panose="020B0604030504040204" pitchFamily="34" charset="0"/>
                <a:ea typeface="Verdana" panose="020B0604030504040204" pitchFamily="34" charset="0"/>
              </a:rPr>
              <a:t>Fig. 6. The strain and strain rate dependences of flow stress for the AlMg6/10% </a:t>
            </a:r>
            <a:r>
              <a:rPr lang="en-US" sz="1200" dirty="0" err="1">
                <a:effectLst/>
                <a:latin typeface="Verdana" panose="020B0604030504040204" pitchFamily="34" charset="0"/>
                <a:ea typeface="Verdana" panose="020B0604030504040204" pitchFamily="34" charset="0"/>
              </a:rPr>
              <a:t>SiC</a:t>
            </a:r>
            <a:r>
              <a:rPr lang="en-US" sz="1200" dirty="0">
                <a:effectLst/>
                <a:latin typeface="Verdana" panose="020B0604030504040204" pitchFamily="34" charset="0"/>
                <a:ea typeface="Verdana" panose="020B0604030504040204" pitchFamily="34" charset="0"/>
              </a:rPr>
              <a:t> MMC at 350 </a:t>
            </a:r>
            <a:r>
              <a:rPr lang="en-US" sz="1200" dirty="0">
                <a:effectLst/>
                <a:latin typeface="Verdana" panose="020B0604030504040204" pitchFamily="34" charset="0"/>
                <a:ea typeface="Verdana" panose="020B0604030504040204" pitchFamily="34" charset="0"/>
                <a:cs typeface="Times New Roman" panose="02020603050405020304" pitchFamily="18" charset="0"/>
                <a:sym typeface="Symbol" panose="05050102010706020507" pitchFamily="18" charset="2"/>
              </a:rPr>
              <a:t></a:t>
            </a:r>
            <a:r>
              <a:rPr lang="en-US" sz="1200" dirty="0">
                <a:effectLst/>
                <a:latin typeface="Verdana" panose="020B0604030504040204" pitchFamily="34" charset="0"/>
                <a:ea typeface="Verdana" panose="020B0604030504040204" pitchFamily="34" charset="0"/>
              </a:rPr>
              <a:t>С (a) and 450 </a:t>
            </a:r>
            <a:r>
              <a:rPr lang="en-US" sz="1200" dirty="0">
                <a:effectLst/>
                <a:latin typeface="Verdana" panose="020B0604030504040204" pitchFamily="34" charset="0"/>
                <a:ea typeface="Verdana" panose="020B0604030504040204" pitchFamily="34" charset="0"/>
                <a:cs typeface="Times New Roman" panose="02020603050405020304" pitchFamily="18" charset="0"/>
                <a:sym typeface="Symbol" panose="05050102010706020507" pitchFamily="18" charset="2"/>
              </a:rPr>
              <a:t></a:t>
            </a:r>
            <a:r>
              <a:rPr lang="en-US" sz="1200" dirty="0">
                <a:effectLst/>
                <a:latin typeface="Verdana" panose="020B0604030504040204" pitchFamily="34" charset="0"/>
                <a:ea typeface="Verdana" panose="020B0604030504040204" pitchFamily="34" charset="0"/>
              </a:rPr>
              <a:t>С (b): experimental (black curve) and predicted by the neural network (red curve) </a:t>
            </a:r>
            <a:endParaRPr lang="ru-RU" sz="1200" dirty="0">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CE3F5257-F15A-4CFC-8071-C5C1695B58D4}"/>
              </a:ext>
            </a:extLst>
          </p:cNvPr>
          <p:cNvSpPr txBox="1"/>
          <p:nvPr/>
        </p:nvSpPr>
        <p:spPr>
          <a:xfrm>
            <a:off x="8556771" y="6358855"/>
            <a:ext cx="587048" cy="307777"/>
          </a:xfrm>
          <a:prstGeom prst="rect">
            <a:avLst/>
          </a:prstGeom>
          <a:solidFill>
            <a:schemeClr val="bg2">
              <a:lumMod val="90000"/>
            </a:schemeClr>
          </a:solidFill>
        </p:spPr>
        <p:txBody>
          <a:bodyPr wrap="square" rtlCol="0">
            <a:spAutoFit/>
          </a:bodyPr>
          <a:lstStyle/>
          <a:p>
            <a:r>
              <a:rPr lang="ru-RU" sz="1400" dirty="0">
                <a:latin typeface="Verdana" panose="020B0604030504040204" pitchFamily="34" charset="0"/>
                <a:ea typeface="Verdana" panose="020B0604030504040204" pitchFamily="34" charset="0"/>
              </a:rPr>
              <a:t>6</a:t>
            </a:r>
          </a:p>
        </p:txBody>
      </p:sp>
      <p:sp>
        <p:nvSpPr>
          <p:cNvPr id="15" name="TextBox 14">
            <a:extLst>
              <a:ext uri="{FF2B5EF4-FFF2-40B4-BE49-F238E27FC236}">
                <a16:creationId xmlns:a16="http://schemas.microsoft.com/office/drawing/2014/main" id="{D2A608A7-B72E-46C5-9F9E-47CC425714E3}"/>
              </a:ext>
            </a:extLst>
          </p:cNvPr>
          <p:cNvSpPr txBox="1"/>
          <p:nvPr/>
        </p:nvSpPr>
        <p:spPr>
          <a:xfrm>
            <a:off x="275496" y="3229313"/>
            <a:ext cx="8742668" cy="646331"/>
          </a:xfrm>
          <a:prstGeom prst="rect">
            <a:avLst/>
          </a:prstGeom>
          <a:noFill/>
        </p:spPr>
        <p:txBody>
          <a:bodyPr wrap="square">
            <a:spAutoFit/>
          </a:bodyPr>
          <a:lstStyle/>
          <a:p>
            <a:r>
              <a:rPr lang="en-US" sz="1200" dirty="0">
                <a:effectLst/>
                <a:latin typeface="Verdana" panose="020B0604030504040204" pitchFamily="34" charset="0"/>
                <a:ea typeface="Verdana" panose="020B0604030504040204" pitchFamily="34" charset="0"/>
              </a:rPr>
              <a:t>Fig. 5. The strain and strain rate dependence of flow stress for the AlMg6/10% </a:t>
            </a:r>
            <a:r>
              <a:rPr lang="en-US" sz="1200" dirty="0" err="1">
                <a:effectLst/>
                <a:latin typeface="Verdana" panose="020B0604030504040204" pitchFamily="34" charset="0"/>
                <a:ea typeface="Verdana" panose="020B0604030504040204" pitchFamily="34" charset="0"/>
              </a:rPr>
              <a:t>SiC</a:t>
            </a:r>
            <a:r>
              <a:rPr lang="en-US" sz="1200" dirty="0">
                <a:effectLst/>
                <a:latin typeface="Verdana" panose="020B0604030504040204" pitchFamily="34" charset="0"/>
                <a:ea typeface="Verdana" panose="020B0604030504040204" pitchFamily="34" charset="0"/>
              </a:rPr>
              <a:t> MMC plotted from the results of experiments (black curve) and their approximation by the neural network with 200 neurons (red curve) at deformation temperatures of 300 (a), 400 (b), and 500 </a:t>
            </a:r>
            <a:r>
              <a:rPr lang="en-US" sz="1200" dirty="0">
                <a:effectLst/>
                <a:latin typeface="Verdana" panose="020B0604030504040204" pitchFamily="34" charset="0"/>
                <a:ea typeface="Verdana" panose="020B0604030504040204" pitchFamily="34" charset="0"/>
                <a:cs typeface="Times New Roman" panose="02020603050405020304" pitchFamily="18" charset="0"/>
                <a:sym typeface="Symbol" panose="05050102010706020507" pitchFamily="18" charset="2"/>
              </a:rPr>
              <a:t></a:t>
            </a:r>
            <a:r>
              <a:rPr lang="en-US" sz="1200" dirty="0">
                <a:effectLst/>
                <a:latin typeface="Verdana" panose="020B0604030504040204" pitchFamily="34" charset="0"/>
                <a:ea typeface="Verdana" panose="020B0604030504040204" pitchFamily="34" charset="0"/>
              </a:rPr>
              <a:t>С (c)</a:t>
            </a:r>
            <a:endParaRPr lang="ru-RU" sz="1200" dirty="0">
              <a:latin typeface="Verdana" panose="020B0604030504040204" pitchFamily="34" charset="0"/>
              <a:ea typeface="Verdana" panose="020B0604030504040204" pitchFamily="34" charset="0"/>
            </a:endParaRPr>
          </a:p>
        </p:txBody>
      </p:sp>
      <p:sp>
        <p:nvSpPr>
          <p:cNvPr id="17" name="Заголовок 1">
            <a:extLst>
              <a:ext uri="{FF2B5EF4-FFF2-40B4-BE49-F238E27FC236}">
                <a16:creationId xmlns:a16="http://schemas.microsoft.com/office/drawing/2014/main" id="{1C3A6FB7-BA7B-4B72-A8E5-DAC8C663A97B}"/>
              </a:ext>
            </a:extLst>
          </p:cNvPr>
          <p:cNvSpPr txBox="1">
            <a:spLocks/>
          </p:cNvSpPr>
          <p:nvPr/>
        </p:nvSpPr>
        <p:spPr>
          <a:xfrm>
            <a:off x="0" y="157708"/>
            <a:ext cx="6696075" cy="430490"/>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100" b="1" dirty="0">
                <a:latin typeface="Verdana" panose="020B0604030504040204" pitchFamily="34" charset="0"/>
                <a:ea typeface="Verdana" panose="020B0604030504040204" pitchFamily="34" charset="0"/>
              </a:rPr>
              <a:t>Neural network modeling of the flow stress of the AlMg6/10% </a:t>
            </a:r>
            <a:r>
              <a:rPr lang="en-US" sz="1100" b="1" dirty="0" err="1">
                <a:latin typeface="Verdana" panose="020B0604030504040204" pitchFamily="34" charset="0"/>
                <a:ea typeface="Verdana" panose="020B0604030504040204" pitchFamily="34" charset="0"/>
              </a:rPr>
              <a:t>SiC</a:t>
            </a:r>
            <a:r>
              <a:rPr lang="en-US" sz="1100" b="1" dirty="0">
                <a:latin typeface="Verdana" panose="020B0604030504040204" pitchFamily="34" charset="0"/>
                <a:ea typeface="Verdana" panose="020B0604030504040204" pitchFamily="34" charset="0"/>
              </a:rPr>
              <a:t> metal matrix composite under deformation at high temperatures</a:t>
            </a:r>
            <a:endParaRPr lang="ru-RU" sz="1400" dirty="0">
              <a:latin typeface="Verdana" panose="020B0604030504040204" pitchFamily="34" charset="0"/>
              <a:ea typeface="Verdana" panose="020B0604030504040204" pitchFamily="34" charset="0"/>
            </a:endParaRPr>
          </a:p>
        </p:txBody>
      </p:sp>
      <p:sp>
        <p:nvSpPr>
          <p:cNvPr id="19" name="Подзаголовок 2">
            <a:extLst>
              <a:ext uri="{FF2B5EF4-FFF2-40B4-BE49-F238E27FC236}">
                <a16:creationId xmlns:a16="http://schemas.microsoft.com/office/drawing/2014/main" id="{B9507BBD-D469-437F-9505-F81BFF573456}"/>
              </a:ext>
            </a:extLst>
          </p:cNvPr>
          <p:cNvSpPr txBox="1">
            <a:spLocks/>
          </p:cNvSpPr>
          <p:nvPr/>
        </p:nvSpPr>
        <p:spPr>
          <a:xfrm>
            <a:off x="6810194" y="167618"/>
            <a:ext cx="2333625" cy="41066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b="1" dirty="0">
                <a:latin typeface="Verdana" panose="020B0604030504040204" pitchFamily="34" charset="0"/>
                <a:ea typeface="Verdana" panose="020B0604030504040204" pitchFamily="34" charset="0"/>
                <a:cs typeface="Times New Roman" panose="02020603050405020304" pitchFamily="18" charset="0"/>
              </a:rPr>
              <a:t>V.S. </a:t>
            </a:r>
            <a:r>
              <a:rPr lang="en-US" sz="1000" b="1" dirty="0" err="1">
                <a:latin typeface="Verdana" panose="020B0604030504040204" pitchFamily="34" charset="0"/>
                <a:ea typeface="Verdana" panose="020B0604030504040204" pitchFamily="34" charset="0"/>
                <a:cs typeface="Times New Roman" panose="02020603050405020304" pitchFamily="18" charset="0"/>
              </a:rPr>
              <a:t>Kanakin</a:t>
            </a:r>
            <a:r>
              <a:rPr lang="en-US" sz="1000" b="1" dirty="0">
                <a:latin typeface="Verdana" panose="020B0604030504040204" pitchFamily="34" charset="0"/>
                <a:ea typeface="Verdana" panose="020B0604030504040204" pitchFamily="34" charset="0"/>
                <a:cs typeface="Times New Roman" panose="02020603050405020304" pitchFamily="18" charset="0"/>
              </a:rPr>
              <a:t>, A.S. Smirnov, A.V. </a:t>
            </a:r>
            <a:r>
              <a:rPr lang="en-US" sz="1000" b="1" dirty="0" err="1">
                <a:latin typeface="Verdana" panose="020B0604030504040204" pitchFamily="34" charset="0"/>
                <a:ea typeface="Verdana" panose="020B0604030504040204" pitchFamily="34" charset="0"/>
                <a:cs typeface="Times New Roman" panose="02020603050405020304" pitchFamily="18" charset="0"/>
              </a:rPr>
              <a:t>Konovalov</a:t>
            </a:r>
            <a:endParaRPr lang="ru-RU" sz="1000" dirty="0"/>
          </a:p>
          <a:p>
            <a:endParaRPr lang="ru-RU" sz="1100" dirty="0"/>
          </a:p>
        </p:txBody>
      </p:sp>
      <p:sp>
        <p:nvSpPr>
          <p:cNvPr id="20" name="Заголовок 1">
            <a:extLst>
              <a:ext uri="{FF2B5EF4-FFF2-40B4-BE49-F238E27FC236}">
                <a16:creationId xmlns:a16="http://schemas.microsoft.com/office/drawing/2014/main" id="{C0F9E952-2B44-4D78-A5A7-E21A4ACD9EB5}"/>
              </a:ext>
            </a:extLst>
          </p:cNvPr>
          <p:cNvSpPr txBox="1">
            <a:spLocks/>
          </p:cNvSpPr>
          <p:nvPr/>
        </p:nvSpPr>
        <p:spPr>
          <a:xfrm>
            <a:off x="0" y="695125"/>
            <a:ext cx="8892330" cy="630707"/>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ru-RU" sz="1800" b="1" dirty="0">
                <a:latin typeface="Verdana" panose="020B0604030504040204" pitchFamily="34" charset="0"/>
                <a:ea typeface="Verdana" panose="020B0604030504040204" pitchFamily="34" charset="0"/>
              </a:rPr>
              <a:t>	</a:t>
            </a:r>
            <a:r>
              <a:rPr lang="en-US" sz="1800" b="1" dirty="0">
                <a:latin typeface="Verdana" panose="020B0604030504040204" pitchFamily="34" charset="0"/>
                <a:ea typeface="Verdana" panose="020B0604030504040204" pitchFamily="34" charset="0"/>
              </a:rPr>
              <a:t>The rheological behavior of the composite and its modeling</a:t>
            </a:r>
            <a:endParaRPr lang="ru-RU" sz="2400" dirty="0">
              <a:latin typeface="Verdana" panose="020B0604030504040204" pitchFamily="34" charset="0"/>
              <a:ea typeface="Verdana" panose="020B0604030504040204" pitchFamily="34" charset="0"/>
            </a:endParaRPr>
          </a:p>
        </p:txBody>
      </p:sp>
      <p:pic>
        <p:nvPicPr>
          <p:cNvPr id="21" name="Рисунок 20">
            <a:extLst>
              <a:ext uri="{FF2B5EF4-FFF2-40B4-BE49-F238E27FC236}">
                <a16:creationId xmlns:a16="http://schemas.microsoft.com/office/drawing/2014/main" id="{FA7A79FA-5F01-48A2-936F-9B8D3089A4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61" y="1020387"/>
            <a:ext cx="2684990" cy="2245863"/>
          </a:xfrm>
          <a:prstGeom prst="rect">
            <a:avLst/>
          </a:prstGeom>
          <a:noFill/>
          <a:ln>
            <a:noFill/>
          </a:ln>
        </p:spPr>
      </p:pic>
      <p:pic>
        <p:nvPicPr>
          <p:cNvPr id="22" name="Рисунок 21">
            <a:extLst>
              <a:ext uri="{FF2B5EF4-FFF2-40B4-BE49-F238E27FC236}">
                <a16:creationId xmlns:a16="http://schemas.microsoft.com/office/drawing/2014/main" id="{B2BECCEE-E1F8-4842-B882-F485D1ADE7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951" y="1024357"/>
            <a:ext cx="2582868" cy="2241891"/>
          </a:xfrm>
          <a:prstGeom prst="rect">
            <a:avLst/>
          </a:prstGeom>
          <a:noFill/>
          <a:ln>
            <a:noFill/>
          </a:ln>
        </p:spPr>
      </p:pic>
      <p:pic>
        <p:nvPicPr>
          <p:cNvPr id="26" name="Рисунок 25">
            <a:extLst>
              <a:ext uri="{FF2B5EF4-FFF2-40B4-BE49-F238E27FC236}">
                <a16:creationId xmlns:a16="http://schemas.microsoft.com/office/drawing/2014/main" id="{C7513B16-FE67-4674-BD15-956B1AEF04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9819" y="1035675"/>
            <a:ext cx="2652137" cy="2230573"/>
          </a:xfrm>
          <a:prstGeom prst="rect">
            <a:avLst/>
          </a:prstGeom>
          <a:noFill/>
          <a:ln>
            <a:noFill/>
          </a:ln>
        </p:spPr>
      </p:pic>
      <p:pic>
        <p:nvPicPr>
          <p:cNvPr id="27" name="Рисунок 26">
            <a:extLst>
              <a:ext uri="{FF2B5EF4-FFF2-40B4-BE49-F238E27FC236}">
                <a16:creationId xmlns:a16="http://schemas.microsoft.com/office/drawing/2014/main" id="{C61D28EC-376E-47A6-9E3D-D4040306E3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5531" y="3834544"/>
            <a:ext cx="2728944" cy="2266001"/>
          </a:xfrm>
          <a:prstGeom prst="rect">
            <a:avLst/>
          </a:prstGeom>
          <a:noFill/>
          <a:ln>
            <a:noFill/>
          </a:ln>
        </p:spPr>
      </p:pic>
      <p:pic>
        <p:nvPicPr>
          <p:cNvPr id="28" name="Рисунок 27">
            <a:extLst>
              <a:ext uri="{FF2B5EF4-FFF2-40B4-BE49-F238E27FC236}">
                <a16:creationId xmlns:a16="http://schemas.microsoft.com/office/drawing/2014/main" id="{278E7627-7A2B-4628-B6F6-EF48247938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65735" y="3834544"/>
            <a:ext cx="2746699" cy="2281331"/>
          </a:xfrm>
          <a:prstGeom prst="rect">
            <a:avLst/>
          </a:prstGeom>
          <a:noFill/>
          <a:ln>
            <a:noFill/>
          </a:ln>
        </p:spPr>
      </p:pic>
    </p:spTree>
    <p:extLst>
      <p:ext uri="{BB962C8B-B14F-4D97-AF65-F5344CB8AC3E}">
        <p14:creationId xmlns:p14="http://schemas.microsoft.com/office/powerpoint/2010/main" val="259434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Box 371">
            <a:extLst>
              <a:ext uri="{FF2B5EF4-FFF2-40B4-BE49-F238E27FC236}">
                <a16:creationId xmlns:a16="http://schemas.microsoft.com/office/drawing/2014/main" id="{AAB3A6A8-0A9C-4BB6-A9E3-25817E7E522C}"/>
              </a:ext>
            </a:extLst>
          </p:cNvPr>
          <p:cNvSpPr txBox="1"/>
          <p:nvPr/>
        </p:nvSpPr>
        <p:spPr>
          <a:xfrm>
            <a:off x="561043" y="1812641"/>
            <a:ext cx="8021914" cy="2908938"/>
          </a:xfrm>
          <a:prstGeom prst="rect">
            <a:avLst/>
          </a:prstGeom>
          <a:noFill/>
        </p:spPr>
        <p:txBody>
          <a:bodyPr wrap="square">
            <a:spAutoFit/>
          </a:bodyPr>
          <a:lstStyle/>
          <a:p>
            <a:pPr indent="450215" algn="just">
              <a:lnSpc>
                <a:spcPct val="107000"/>
              </a:lnSpc>
              <a:spcAft>
                <a:spcPts val="800"/>
              </a:spcAft>
            </a:pPr>
            <a:r>
              <a:rPr lang="en-US" sz="1600" dirty="0">
                <a:effectLst/>
                <a:latin typeface="Verdana" panose="020B0604030504040204" pitchFamily="34" charset="0"/>
                <a:ea typeface="Verdana" panose="020B0604030504040204" pitchFamily="34" charset="0"/>
                <a:cs typeface="Times New Roman" panose="02020603050405020304" pitchFamily="18" charset="0"/>
              </a:rPr>
              <a:t>1. The obtained experimental flow stress curves of the AlMg6/10%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SiC</a:t>
            </a:r>
            <a:r>
              <a:rPr lang="en-US" sz="1600" dirty="0">
                <a:effectLst/>
                <a:latin typeface="Verdana" panose="020B0604030504040204" pitchFamily="34" charset="0"/>
                <a:ea typeface="Verdana" panose="020B0604030504040204" pitchFamily="34" charset="0"/>
                <a:cs typeface="Times New Roman" panose="02020603050405020304" pitchFamily="18" charset="0"/>
              </a:rPr>
              <a:t> metal matrix composite at temperatures ranging from 300 to 500 °С and strain rates range from 0.1 to 5 s</a:t>
            </a:r>
            <a:r>
              <a:rPr lang="en-US" sz="1600" baseline="30000" dirty="0">
                <a:effectLst/>
                <a:latin typeface="Verdana" panose="020B0604030504040204" pitchFamily="34" charset="0"/>
                <a:ea typeface="Verdana" panose="020B0604030504040204" pitchFamily="34" charset="0"/>
                <a:cs typeface="Times New Roman" panose="02020603050405020304" pitchFamily="18" charset="0"/>
              </a:rPr>
              <a:t>−1</a:t>
            </a:r>
            <a:r>
              <a:rPr lang="en-US" sz="1600" dirty="0">
                <a:effectLst/>
                <a:latin typeface="Verdana" panose="020B0604030504040204" pitchFamily="34" charset="0"/>
                <a:ea typeface="Verdana" panose="020B0604030504040204" pitchFamily="34" charset="0"/>
                <a:cs typeface="Times New Roman" panose="02020603050405020304" pitchFamily="18" charset="0"/>
              </a:rPr>
              <a:t> indicate dynamic recrystallization, which causes the appearance of peaks on the flow stress curves in the entire temperature–rate range under study.</a:t>
            </a:r>
          </a:p>
          <a:p>
            <a:pPr indent="450215" algn="just">
              <a:lnSpc>
                <a:spcPct val="107000"/>
              </a:lnSpc>
              <a:spcAft>
                <a:spcPts val="800"/>
              </a:spcAft>
            </a:pPr>
            <a:endParaRPr lang="ru-RU" sz="1600" dirty="0">
              <a:effectLst/>
              <a:latin typeface="Verdana" panose="020B0604030504040204" pitchFamily="34" charset="0"/>
              <a:ea typeface="Verdana" panose="020B0604030504040204" pitchFamily="34" charset="0"/>
              <a:cs typeface="Times New Roman" panose="02020603050405020304" pitchFamily="18" charset="0"/>
            </a:endParaRPr>
          </a:p>
          <a:p>
            <a:pPr indent="450215" algn="just">
              <a:lnSpc>
                <a:spcPct val="107000"/>
              </a:lnSpc>
              <a:spcAft>
                <a:spcPts val="800"/>
              </a:spcAft>
            </a:pPr>
            <a:r>
              <a:rPr lang="en-US" sz="1600" dirty="0">
                <a:effectLst/>
                <a:latin typeface="Verdana" panose="020B0604030504040204" pitchFamily="34" charset="0"/>
                <a:ea typeface="Verdana" panose="020B0604030504040204" pitchFamily="34" charset="0"/>
                <a:cs typeface="Times New Roman" panose="02020603050405020304" pitchFamily="18" charset="0"/>
              </a:rPr>
              <a:t>2. It has been shown that the constructed neural network can predict the rheological behavior of the AlMg6/10%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SiC</a:t>
            </a:r>
            <a:r>
              <a:rPr lang="en-US" sz="1600" dirty="0">
                <a:effectLst/>
                <a:latin typeface="Verdana" panose="020B0604030504040204" pitchFamily="34" charset="0"/>
                <a:ea typeface="Verdana" panose="020B0604030504040204" pitchFamily="34" charset="0"/>
                <a:cs typeface="Times New Roman" panose="02020603050405020304" pitchFamily="18" charset="0"/>
              </a:rPr>
              <a:t> metal matrix composite at temperatures ranging from 300 to 500 °С  and strain rates of 0.1 to 5 s</a:t>
            </a:r>
            <a:r>
              <a:rPr lang="en-US" sz="1600" baseline="30000" dirty="0">
                <a:effectLst/>
                <a:latin typeface="Verdana" panose="020B0604030504040204" pitchFamily="34" charset="0"/>
                <a:ea typeface="Verdana" panose="020B0604030504040204" pitchFamily="34" charset="0"/>
                <a:cs typeface="Times New Roman" panose="02020603050405020304" pitchFamily="18" charset="0"/>
              </a:rPr>
              <a:t>−1</a:t>
            </a:r>
            <a:r>
              <a:rPr lang="en-US" sz="1600" dirty="0">
                <a:effectLst/>
                <a:latin typeface="Verdana" panose="020B0604030504040204" pitchFamily="34" charset="0"/>
                <a:ea typeface="Verdana" panose="020B0604030504040204" pitchFamily="34" charset="0"/>
                <a:cs typeface="Times New Roman" panose="02020603050405020304" pitchFamily="18" charset="0"/>
              </a:rPr>
              <a:t> with acceptable engineering accuracy.</a:t>
            </a:r>
            <a:endParaRPr lang="ru-RU"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F4B352C-B037-4325-846A-416EEC4E8EAF}"/>
              </a:ext>
            </a:extLst>
          </p:cNvPr>
          <p:cNvSpPr txBox="1"/>
          <p:nvPr/>
        </p:nvSpPr>
        <p:spPr>
          <a:xfrm>
            <a:off x="8556771" y="6358855"/>
            <a:ext cx="587048" cy="307777"/>
          </a:xfrm>
          <a:prstGeom prst="rect">
            <a:avLst/>
          </a:prstGeom>
          <a:solidFill>
            <a:schemeClr val="bg2">
              <a:lumMod val="90000"/>
            </a:schemeClr>
          </a:solidFill>
        </p:spPr>
        <p:txBody>
          <a:bodyPr wrap="square" rtlCol="0">
            <a:spAutoFit/>
          </a:bodyPr>
          <a:lstStyle/>
          <a:p>
            <a:r>
              <a:rPr lang="ru-RU" sz="1400" dirty="0">
                <a:latin typeface="Verdana" panose="020B0604030504040204" pitchFamily="34" charset="0"/>
                <a:ea typeface="Verdana" panose="020B0604030504040204" pitchFamily="34" charset="0"/>
              </a:rPr>
              <a:t>7</a:t>
            </a:r>
          </a:p>
        </p:txBody>
      </p:sp>
      <p:sp>
        <p:nvSpPr>
          <p:cNvPr id="10" name="Заголовок 1">
            <a:extLst>
              <a:ext uri="{FF2B5EF4-FFF2-40B4-BE49-F238E27FC236}">
                <a16:creationId xmlns:a16="http://schemas.microsoft.com/office/drawing/2014/main" id="{70C5BD9C-A54E-4264-AD13-E76605DB31EB}"/>
              </a:ext>
            </a:extLst>
          </p:cNvPr>
          <p:cNvSpPr txBox="1">
            <a:spLocks/>
          </p:cNvSpPr>
          <p:nvPr/>
        </p:nvSpPr>
        <p:spPr>
          <a:xfrm>
            <a:off x="0" y="695125"/>
            <a:ext cx="8892330" cy="630707"/>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ru-RU" sz="1800" b="1" dirty="0">
                <a:latin typeface="Verdana" panose="020B0604030504040204" pitchFamily="34" charset="0"/>
                <a:ea typeface="Verdana" panose="020B0604030504040204" pitchFamily="34" charset="0"/>
              </a:rPr>
              <a:t>	</a:t>
            </a:r>
            <a:r>
              <a:rPr lang="en-US" sz="1800" b="1" dirty="0">
                <a:latin typeface="Verdana" panose="020B0604030504040204" pitchFamily="34" charset="0"/>
                <a:ea typeface="Verdana" panose="020B0604030504040204" pitchFamily="34" charset="0"/>
              </a:rPr>
              <a:t>Conclusions</a:t>
            </a:r>
            <a:endParaRPr lang="ru-RU" sz="2400" dirty="0">
              <a:latin typeface="Verdana" panose="020B0604030504040204" pitchFamily="34" charset="0"/>
              <a:ea typeface="Verdana" panose="020B0604030504040204" pitchFamily="34" charset="0"/>
            </a:endParaRPr>
          </a:p>
        </p:txBody>
      </p:sp>
      <p:sp>
        <p:nvSpPr>
          <p:cNvPr id="7" name="Заголовок 1">
            <a:extLst>
              <a:ext uri="{FF2B5EF4-FFF2-40B4-BE49-F238E27FC236}">
                <a16:creationId xmlns:a16="http://schemas.microsoft.com/office/drawing/2014/main" id="{BDF99456-EFCB-4CCD-BD42-E549E8B31664}"/>
              </a:ext>
            </a:extLst>
          </p:cNvPr>
          <p:cNvSpPr txBox="1">
            <a:spLocks/>
          </p:cNvSpPr>
          <p:nvPr/>
        </p:nvSpPr>
        <p:spPr>
          <a:xfrm>
            <a:off x="0" y="157708"/>
            <a:ext cx="6696075" cy="430490"/>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100" b="1" dirty="0">
                <a:latin typeface="Verdana" panose="020B0604030504040204" pitchFamily="34" charset="0"/>
                <a:ea typeface="Verdana" panose="020B0604030504040204" pitchFamily="34" charset="0"/>
              </a:rPr>
              <a:t>Neural network modeling of the flow stress of the AlMg6/10% </a:t>
            </a:r>
            <a:r>
              <a:rPr lang="en-US" sz="1100" b="1" dirty="0" err="1">
                <a:latin typeface="Verdana" panose="020B0604030504040204" pitchFamily="34" charset="0"/>
                <a:ea typeface="Verdana" panose="020B0604030504040204" pitchFamily="34" charset="0"/>
              </a:rPr>
              <a:t>SiC</a:t>
            </a:r>
            <a:r>
              <a:rPr lang="en-US" sz="1100" b="1" dirty="0">
                <a:latin typeface="Verdana" panose="020B0604030504040204" pitchFamily="34" charset="0"/>
                <a:ea typeface="Verdana" panose="020B0604030504040204" pitchFamily="34" charset="0"/>
              </a:rPr>
              <a:t> metal matrix composite under deformation at high temperatures</a:t>
            </a:r>
            <a:endParaRPr lang="ru-RU" sz="1400" dirty="0">
              <a:latin typeface="Verdana" panose="020B0604030504040204" pitchFamily="34" charset="0"/>
              <a:ea typeface="Verdana" panose="020B0604030504040204" pitchFamily="34" charset="0"/>
            </a:endParaRPr>
          </a:p>
        </p:txBody>
      </p:sp>
      <p:sp>
        <p:nvSpPr>
          <p:cNvPr id="12" name="Подзаголовок 2">
            <a:extLst>
              <a:ext uri="{FF2B5EF4-FFF2-40B4-BE49-F238E27FC236}">
                <a16:creationId xmlns:a16="http://schemas.microsoft.com/office/drawing/2014/main" id="{F2374A76-40E9-4475-87A1-43F1C7CE081F}"/>
              </a:ext>
            </a:extLst>
          </p:cNvPr>
          <p:cNvSpPr txBox="1">
            <a:spLocks/>
          </p:cNvSpPr>
          <p:nvPr/>
        </p:nvSpPr>
        <p:spPr>
          <a:xfrm>
            <a:off x="6810194" y="167618"/>
            <a:ext cx="2333625" cy="41066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b="1" dirty="0">
                <a:latin typeface="Verdana" panose="020B0604030504040204" pitchFamily="34" charset="0"/>
                <a:ea typeface="Verdana" panose="020B0604030504040204" pitchFamily="34" charset="0"/>
                <a:cs typeface="Times New Roman" panose="02020603050405020304" pitchFamily="18" charset="0"/>
              </a:rPr>
              <a:t>V.S. </a:t>
            </a:r>
            <a:r>
              <a:rPr lang="en-US" sz="1000" b="1" dirty="0" err="1">
                <a:latin typeface="Verdana" panose="020B0604030504040204" pitchFamily="34" charset="0"/>
                <a:ea typeface="Verdana" panose="020B0604030504040204" pitchFamily="34" charset="0"/>
                <a:cs typeface="Times New Roman" panose="02020603050405020304" pitchFamily="18" charset="0"/>
              </a:rPr>
              <a:t>Kanakin</a:t>
            </a:r>
            <a:r>
              <a:rPr lang="en-US" sz="1000" b="1" dirty="0">
                <a:latin typeface="Verdana" panose="020B0604030504040204" pitchFamily="34" charset="0"/>
                <a:ea typeface="Verdana" panose="020B0604030504040204" pitchFamily="34" charset="0"/>
                <a:cs typeface="Times New Roman" panose="02020603050405020304" pitchFamily="18" charset="0"/>
              </a:rPr>
              <a:t>, A.S. Smirnov, A.V. </a:t>
            </a:r>
            <a:r>
              <a:rPr lang="en-US" sz="1000" b="1" dirty="0" err="1">
                <a:latin typeface="Verdana" panose="020B0604030504040204" pitchFamily="34" charset="0"/>
                <a:ea typeface="Verdana" panose="020B0604030504040204" pitchFamily="34" charset="0"/>
                <a:cs typeface="Times New Roman" panose="02020603050405020304" pitchFamily="18" charset="0"/>
              </a:rPr>
              <a:t>Konovalov</a:t>
            </a:r>
            <a:endParaRPr lang="ru-RU" sz="1000" dirty="0"/>
          </a:p>
          <a:p>
            <a:endParaRPr lang="ru-RU" sz="1100" dirty="0"/>
          </a:p>
        </p:txBody>
      </p:sp>
    </p:spTree>
    <p:extLst>
      <p:ext uri="{BB962C8B-B14F-4D97-AF65-F5344CB8AC3E}">
        <p14:creationId xmlns:p14="http://schemas.microsoft.com/office/powerpoint/2010/main" val="391554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Заголовок 1">
            <a:extLst>
              <a:ext uri="{FF2B5EF4-FFF2-40B4-BE49-F238E27FC236}">
                <a16:creationId xmlns:a16="http://schemas.microsoft.com/office/drawing/2014/main" id="{04A35C0A-0FD9-4618-B1ED-AFB36F39D165}"/>
              </a:ext>
            </a:extLst>
          </p:cNvPr>
          <p:cNvSpPr>
            <a:spLocks noGrp="1"/>
          </p:cNvSpPr>
          <p:nvPr>
            <p:ph type="ctrTitle"/>
          </p:nvPr>
        </p:nvSpPr>
        <p:spPr>
          <a:xfrm>
            <a:off x="0" y="2648057"/>
            <a:ext cx="9144000" cy="630707"/>
          </a:xfrm>
        </p:spPr>
        <p:txBody>
          <a:bodyPr anchor="t">
            <a:noAutofit/>
          </a:bodyPr>
          <a:lstStyle/>
          <a:p>
            <a:r>
              <a:rPr lang="en-US" sz="2400" b="1" dirty="0">
                <a:latin typeface="Verdana" panose="020B0604030504040204" pitchFamily="34" charset="0"/>
                <a:ea typeface="Verdana" panose="020B0604030504040204" pitchFamily="34" charset="0"/>
              </a:rPr>
              <a:t>Thank you for your attention!</a:t>
            </a:r>
            <a:endParaRPr lang="ru-RU" sz="2400" b="1" dirty="0">
              <a:latin typeface="Verdana" panose="020B0604030504040204" pitchFamily="34" charset="0"/>
              <a:ea typeface="Verdana" panose="020B0604030504040204" pitchFamily="34" charset="0"/>
            </a:endParaRPr>
          </a:p>
        </p:txBody>
      </p:sp>
      <p:sp>
        <p:nvSpPr>
          <p:cNvPr id="5" name="Заголовок 1">
            <a:extLst>
              <a:ext uri="{FF2B5EF4-FFF2-40B4-BE49-F238E27FC236}">
                <a16:creationId xmlns:a16="http://schemas.microsoft.com/office/drawing/2014/main" id="{AA472145-37D1-4EF5-8A63-A540E30A41BB}"/>
              </a:ext>
            </a:extLst>
          </p:cNvPr>
          <p:cNvSpPr txBox="1">
            <a:spLocks/>
          </p:cNvSpPr>
          <p:nvPr/>
        </p:nvSpPr>
        <p:spPr>
          <a:xfrm>
            <a:off x="0" y="157708"/>
            <a:ext cx="6696075" cy="430490"/>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100" b="1" dirty="0">
                <a:latin typeface="Verdana" panose="020B0604030504040204" pitchFamily="34" charset="0"/>
                <a:ea typeface="Verdana" panose="020B0604030504040204" pitchFamily="34" charset="0"/>
              </a:rPr>
              <a:t>Neural network modeling of the flow stress of the AlMg6/10% </a:t>
            </a:r>
            <a:r>
              <a:rPr lang="en-US" sz="1100" b="1" dirty="0" err="1">
                <a:latin typeface="Verdana" panose="020B0604030504040204" pitchFamily="34" charset="0"/>
                <a:ea typeface="Verdana" panose="020B0604030504040204" pitchFamily="34" charset="0"/>
              </a:rPr>
              <a:t>SiC</a:t>
            </a:r>
            <a:r>
              <a:rPr lang="en-US" sz="1100" b="1" dirty="0">
                <a:latin typeface="Verdana" panose="020B0604030504040204" pitchFamily="34" charset="0"/>
                <a:ea typeface="Verdana" panose="020B0604030504040204" pitchFamily="34" charset="0"/>
              </a:rPr>
              <a:t> metal matrix composite under deformation at high temperatures</a:t>
            </a:r>
            <a:endParaRPr lang="ru-RU" sz="1400" dirty="0">
              <a:latin typeface="Verdana" panose="020B0604030504040204" pitchFamily="34" charset="0"/>
              <a:ea typeface="Verdana" panose="020B0604030504040204" pitchFamily="34" charset="0"/>
            </a:endParaRPr>
          </a:p>
        </p:txBody>
      </p:sp>
      <p:sp>
        <p:nvSpPr>
          <p:cNvPr id="8" name="Подзаголовок 2">
            <a:extLst>
              <a:ext uri="{FF2B5EF4-FFF2-40B4-BE49-F238E27FC236}">
                <a16:creationId xmlns:a16="http://schemas.microsoft.com/office/drawing/2014/main" id="{203F38D1-2C06-4269-842E-B2A79498A300}"/>
              </a:ext>
            </a:extLst>
          </p:cNvPr>
          <p:cNvSpPr txBox="1">
            <a:spLocks/>
          </p:cNvSpPr>
          <p:nvPr/>
        </p:nvSpPr>
        <p:spPr>
          <a:xfrm>
            <a:off x="6810194" y="167618"/>
            <a:ext cx="2333625" cy="41066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b="1" dirty="0">
                <a:latin typeface="Verdana" panose="020B0604030504040204" pitchFamily="34" charset="0"/>
                <a:ea typeface="Verdana" panose="020B0604030504040204" pitchFamily="34" charset="0"/>
                <a:cs typeface="Times New Roman" panose="02020603050405020304" pitchFamily="18" charset="0"/>
              </a:rPr>
              <a:t>V.S. </a:t>
            </a:r>
            <a:r>
              <a:rPr lang="en-US" sz="1000" b="1" dirty="0" err="1">
                <a:latin typeface="Verdana" panose="020B0604030504040204" pitchFamily="34" charset="0"/>
                <a:ea typeface="Verdana" panose="020B0604030504040204" pitchFamily="34" charset="0"/>
                <a:cs typeface="Times New Roman" panose="02020603050405020304" pitchFamily="18" charset="0"/>
              </a:rPr>
              <a:t>Kanakin</a:t>
            </a:r>
            <a:r>
              <a:rPr lang="en-US" sz="1000" b="1" dirty="0">
                <a:latin typeface="Verdana" panose="020B0604030504040204" pitchFamily="34" charset="0"/>
                <a:ea typeface="Verdana" panose="020B0604030504040204" pitchFamily="34" charset="0"/>
                <a:cs typeface="Times New Roman" panose="02020603050405020304" pitchFamily="18" charset="0"/>
              </a:rPr>
              <a:t>, A.S. Smirnov, A.V. </a:t>
            </a:r>
            <a:r>
              <a:rPr lang="en-US" sz="1000" b="1" dirty="0" err="1">
                <a:latin typeface="Verdana" panose="020B0604030504040204" pitchFamily="34" charset="0"/>
                <a:ea typeface="Verdana" panose="020B0604030504040204" pitchFamily="34" charset="0"/>
                <a:cs typeface="Times New Roman" panose="02020603050405020304" pitchFamily="18" charset="0"/>
              </a:rPr>
              <a:t>Konovalov</a:t>
            </a:r>
            <a:endParaRPr lang="ru-RU" sz="1000" dirty="0"/>
          </a:p>
          <a:p>
            <a:endParaRPr lang="ru-RU" sz="1100" dirty="0"/>
          </a:p>
        </p:txBody>
      </p:sp>
    </p:spTree>
    <p:extLst>
      <p:ext uri="{BB962C8B-B14F-4D97-AF65-F5344CB8AC3E}">
        <p14:creationId xmlns:p14="http://schemas.microsoft.com/office/powerpoint/2010/main" val="73145892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TotalTime>
  <Words>926</Words>
  <Application>Microsoft Office PowerPoint</Application>
  <PresentationFormat>Экран (4:3)</PresentationFormat>
  <Paragraphs>89</Paragraphs>
  <Slides>8</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8</vt:i4>
      </vt:variant>
    </vt:vector>
  </HeadingPairs>
  <TitlesOfParts>
    <vt:vector size="15" baseType="lpstr">
      <vt:lpstr>Arial</vt:lpstr>
      <vt:lpstr>Calibri</vt:lpstr>
      <vt:lpstr>Calibri Light</vt:lpstr>
      <vt:lpstr>Cambria Math</vt:lpstr>
      <vt:lpstr>Verdana</vt:lpstr>
      <vt:lpstr>Тема Office</vt:lpstr>
      <vt:lpstr>Microsoft Equation 3.0</vt:lpstr>
      <vt:lpstr>Neural network modeling of the flow stress of the AlMg6/10% SiC metal matrix composite under deformation at high temperatures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Нейросетевое моделирование сопротивления деформации металломатричного композита AlMg6/10% SiC в условиях высоких температур деформаций</dc:title>
  <dc:creator>Владислав Канакин</dc:creator>
  <cp:lastModifiedBy>Владислав Канакин</cp:lastModifiedBy>
  <cp:revision>24</cp:revision>
  <dcterms:created xsi:type="dcterms:W3CDTF">2021-11-20T07:11:22Z</dcterms:created>
  <dcterms:modified xsi:type="dcterms:W3CDTF">2021-12-20T11:02:33Z</dcterms:modified>
</cp:coreProperties>
</file>